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74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BE25B-1391-4FD2-A041-D7E92BE87105}" v="741" dt="2023-05-13T17:15:48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FE3A2-8FF2-4185-86D5-01CEE8A48822}" type="datetimeFigureOut">
              <a:rPr lang="fr-FR" smtClean="0"/>
              <a:pPr/>
              <a:t>13/05/2023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377D-906E-4829-AFF1-3C41B6FFBA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2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A51-F6B6-4C90-AC19-A7C11069639F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84B9-5892-4DFA-BF9B-CB3F119C2BBA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72D-6ECB-4FA3-B431-ACFA97A4C0E4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92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0CAB-DBD4-42E2-8B7B-2B1EC001DAD9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A182-59FF-47B1-8AB6-AF2FABE14370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0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A77C-DC7A-4774-B0DB-BAB024B91EB8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0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A8BA-0F59-440B-BDC0-568B98FFE903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9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AAF9-03A0-48A5-B3E3-818E31C0417B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D2BA-3666-465B-A9B2-28387FE32EA0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7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159D-4BBA-42EB-B510-2CA953CE53CF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D68-6152-4D4F-B789-EE4AB00AEA9F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B528-6849-47BF-890C-C20AC3B7A16D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51CD-A5A2-4F86-96E1-073E1BE1C813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7F30-5B3A-40AE-BCF4-2CEF9E6F7CC5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4D96-CF69-423F-8EBB-7F65ECD27000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F2EE-F65D-4C3F-B932-EFACF7A31E2B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596A-4666-475C-B032-57D969F8D819}" type="datetime1">
              <a:rPr lang="fr-FR" smtClean="0"/>
              <a:pPr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609185-F61C-45C4-A1ED-863ACE2B40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79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0DFED-2349-4EB5-96FF-70F66123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74" y="252005"/>
            <a:ext cx="9214184" cy="2387600"/>
          </a:xfrm>
        </p:spPr>
        <p:txBody>
          <a:bodyPr>
            <a:normAutofit fontScale="90000"/>
          </a:bodyPr>
          <a:lstStyle/>
          <a:p>
            <a:pPr algn="ctr"/>
            <a:endParaRPr lang="fr-FR" sz="2800" dirty="0"/>
          </a:p>
          <a:p>
            <a:pPr algn="ctr"/>
            <a:endParaRPr lang="fr-FR"/>
          </a:p>
          <a:p>
            <a:pPr algn="ctr">
              <a:lnSpc>
                <a:spcPct val="150000"/>
              </a:lnSpc>
            </a:pPr>
            <a:r>
              <a:rPr lang="fr-FR" sz="2800" dirty="0">
                <a:solidFill>
                  <a:schemeClr val="accent2"/>
                </a:solidFill>
                <a:ea typeface="+mj-lt"/>
                <a:cs typeface="+mj-lt"/>
              </a:rPr>
              <a:t>Groupe 8 : Projet Création d'une application web </a:t>
            </a:r>
            <a:br>
              <a:rPr lang="fr-FR" sz="2800" dirty="0">
                <a:solidFill>
                  <a:schemeClr val="accent2"/>
                </a:solidFill>
                <a:ea typeface="+mj-lt"/>
                <a:cs typeface="+mj-lt"/>
              </a:rPr>
            </a:br>
            <a:r>
              <a:rPr lang="fr-FR" sz="2800" dirty="0">
                <a:solidFill>
                  <a:schemeClr val="accent2"/>
                </a:solidFill>
                <a:ea typeface="+mj-lt"/>
                <a:cs typeface="+mj-lt"/>
              </a:rPr>
              <a:t>TODO LIST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FF5407-27A7-4CB0-9BE4-97918FE6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54" y="2638284"/>
            <a:ext cx="9566030" cy="4269063"/>
          </a:xfrm>
        </p:spPr>
        <p:txBody>
          <a:bodyPr>
            <a:noAutofit/>
          </a:bodyPr>
          <a:lstStyle/>
          <a:p>
            <a:endParaRPr lang="fr-FR" sz="2200" dirty="0"/>
          </a:p>
          <a:p>
            <a:pPr algn="ctr"/>
            <a:r>
              <a:rPr lang="fr-FR" sz="2200" b="1" dirty="0"/>
              <a:t>Par Manel AZGAG</a:t>
            </a:r>
            <a:endParaRPr lang="fr-FR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2200" dirty="0">
                <a:ea typeface="+mn-lt"/>
                <a:cs typeface="+mn-lt"/>
              </a:rPr>
              <a:t>Pierre Vermeulen</a:t>
            </a:r>
            <a:endParaRPr lang="fr-FR" dirty="0"/>
          </a:p>
          <a:p>
            <a:pPr algn="ctr"/>
            <a:r>
              <a:rPr lang="fr-FR" sz="2200" dirty="0">
                <a:ea typeface="+mn-lt"/>
                <a:cs typeface="+mn-lt"/>
              </a:rPr>
              <a:t>Niels Merceron</a:t>
            </a:r>
            <a:endParaRPr lang="fr-FR" dirty="0"/>
          </a:p>
          <a:p>
            <a:pPr algn="ctr"/>
            <a:r>
              <a:rPr lang="fr-FR" sz="2200" dirty="0">
                <a:ea typeface="+mn-lt"/>
                <a:cs typeface="+mn-lt"/>
              </a:rPr>
              <a:t>Alexis Guigal</a:t>
            </a:r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sz="2000" dirty="0">
                <a:effectLst/>
                <a:latin typeface="Arial"/>
                <a:ea typeface="Calibri" panose="020F0502020204030204" pitchFamily="34" charset="0"/>
                <a:cs typeface="Times New Roman"/>
              </a:rPr>
              <a:t>Responsable </a:t>
            </a:r>
            <a:r>
              <a:rPr lang="fr-FR" sz="2000" dirty="0">
                <a:latin typeface="Arial"/>
                <a:ea typeface="Calibri" panose="020F0502020204030204" pitchFamily="34" charset="0"/>
                <a:cs typeface="Times New Roman"/>
              </a:rPr>
              <a:t>du Module : </a:t>
            </a:r>
            <a:r>
              <a:rPr lang="fr-FR" sz="2400" b="1" dirty="0">
                <a:solidFill>
                  <a:srgbClr val="202124"/>
                </a:solidFill>
                <a:ea typeface="+mn-lt"/>
                <a:cs typeface="+mn-lt"/>
              </a:rPr>
              <a:t>Yann Rotella</a:t>
            </a:r>
            <a:r>
              <a:rPr lang="fr-FR" sz="3600" b="1" dirty="0">
                <a:latin typeface="Arial"/>
                <a:ea typeface="Calibri" panose="020F0502020204030204" pitchFamily="34" charset="0"/>
                <a:cs typeface="Times New Roman"/>
              </a:rPr>
              <a:t> </a:t>
            </a:r>
            <a:endParaRPr lang="fr-FR" sz="3600" b="1"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dirty="0">
                <a:latin typeface="Arial"/>
                <a:ea typeface="Calibri" panose="020F0502020204030204" pitchFamily="34" charset="0"/>
                <a:cs typeface="Arial"/>
              </a:rPr>
              <a:t>Master INFORMATIQUE </a:t>
            </a:r>
            <a:endParaRPr lang="fr-FR" sz="2000" dirty="0">
              <a:latin typeface="Arial"/>
              <a:ea typeface="Calibri" panose="020F0502020204030204" pitchFamily="34" charset="0"/>
              <a:cs typeface="Arial"/>
            </a:endParaRPr>
          </a:p>
          <a:p>
            <a:pPr algn="ctr"/>
            <a:r>
              <a:rPr lang="fr-FR" sz="2000" b="1" dirty="0">
                <a:latin typeface="Arial"/>
                <a:cs typeface="Arial"/>
              </a:rPr>
              <a:t>15 Mai  2023</a:t>
            </a:r>
            <a:endParaRPr lang="fr-FR" dirty="0">
              <a:latin typeface="Arial"/>
            </a:endParaRPr>
          </a:p>
          <a:p>
            <a:pPr algn="ctr">
              <a:lnSpc>
                <a:spcPct val="150000"/>
              </a:lnSpc>
            </a:pPr>
            <a:endParaRPr lang="fr-FR" sz="2000" dirty="0">
              <a:latin typeface="Arial" panose="020B0604020202020204" pitchFamily="34" charset="0"/>
              <a:cs typeface="Times New Roman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000" b="1" dirty="0">
              <a:latin typeface="Arial"/>
              <a:cs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47E38F-E3A2-4540-BA08-55C7CA07CB9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3279" y="295233"/>
            <a:ext cx="1502355" cy="71437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1FDE6-AD74-4997-8520-5ED7FC0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A0FE1-A1E0-44CC-A275-B0614D4B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9" y="147337"/>
            <a:ext cx="8911687" cy="1280890"/>
          </a:xfrm>
        </p:spPr>
        <p:txBody>
          <a:bodyPr/>
          <a:lstStyle/>
          <a:p>
            <a:r>
              <a:rPr lang="fr-FR" b="1" dirty="0"/>
              <a:t>Plan de la présentation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8AD3F-4B6C-4665-AD81-C15DFA69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909" y="970344"/>
            <a:ext cx="8915400" cy="5321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Introduction</a:t>
            </a:r>
          </a:p>
          <a:p>
            <a:r>
              <a:rPr lang="fr-FR" b="1" dirty="0">
                <a:ea typeface="+mn-lt"/>
                <a:cs typeface="+mn-lt"/>
              </a:rPr>
              <a:t>Technologie utilisée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/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Front end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Back end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Sécurité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SGBD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b="1" dirty="0" err="1">
                <a:ea typeface="+mn-lt"/>
                <a:cs typeface="+mn-lt"/>
              </a:rPr>
              <a:t>Resultat</a:t>
            </a:r>
            <a:r>
              <a:rPr lang="fr-FR" b="1" dirty="0">
                <a:ea typeface="+mn-lt"/>
                <a:cs typeface="+mn-lt"/>
              </a:rPr>
              <a:t> </a:t>
            </a:r>
          </a:p>
          <a:p>
            <a:r>
              <a:rPr lang="fr-FR" b="1" dirty="0">
                <a:solidFill>
                  <a:srgbClr val="404040"/>
                </a:solidFill>
                <a:ea typeface="+mn-lt"/>
                <a:cs typeface="+mn-lt"/>
              </a:rPr>
              <a:t>Objectif accompli durant le projet</a:t>
            </a:r>
            <a:endParaRPr lang="fr-FR" b="1" dirty="0">
              <a:solidFill>
                <a:srgbClr val="404040"/>
              </a:solidFill>
            </a:endParaRPr>
          </a:p>
          <a:p>
            <a:r>
              <a:rPr lang="fr-FR" b="1" dirty="0"/>
              <a:t>Conclusion</a:t>
            </a:r>
          </a:p>
          <a:p>
            <a:pPr marL="457200" lvl="1" indent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23DE32-1B06-4366-9278-59ACBE4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1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1A353-E514-4954-A859-F15F378D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429" y="116462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Planning de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E6A81-1086-4F50-9DC8-89BBC7FB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429" y="115290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Notre implication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0BC54-DFD6-4BBF-A6BC-3CF94D3B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A73273-6F27-4F27-B257-14E6FF5A2A7D}"/>
              </a:ext>
            </a:extLst>
          </p:cNvPr>
          <p:cNvGrpSpPr/>
          <p:nvPr/>
        </p:nvGrpSpPr>
        <p:grpSpPr>
          <a:xfrm>
            <a:off x="2523322" y="1809775"/>
            <a:ext cx="8126015" cy="773906"/>
            <a:chOff x="2032992" y="3042046"/>
            <a:chExt cx="8126015" cy="773906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B1716A2C-E146-43C4-8901-190407DB16F8}"/>
                </a:ext>
              </a:extLst>
            </p:cNvPr>
            <p:cNvSpPr/>
            <p:nvPr/>
          </p:nvSpPr>
          <p:spPr>
            <a:xfrm>
              <a:off x="2032992" y="3042046"/>
              <a:ext cx="1934765" cy="773906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0 w 1934765"/>
                <a:gd name="connsiteY5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85344" tIns="42672" rIns="214812" bIns="4267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dirty="0"/>
                <a:t>Choix de </a:t>
              </a:r>
              <a:r>
                <a:rPr lang="fr-FR" sz="1600" b="1" dirty="0" err="1"/>
                <a:t>theme</a:t>
              </a:r>
              <a:r>
                <a:rPr lang="fr-FR" sz="1600" b="1" dirty="0"/>
                <a:t> </a:t>
              </a:r>
              <a:endParaRPr lang="fr-FR" sz="1600" b="1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07472029-6E0D-4229-980A-77DD4130340E}"/>
                </a:ext>
              </a:extLst>
            </p:cNvPr>
            <p:cNvSpPr/>
            <p:nvPr/>
          </p:nvSpPr>
          <p:spPr>
            <a:xfrm>
              <a:off x="3569081" y="3042046"/>
              <a:ext cx="2037963" cy="750460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50961" tIns="42672" rIns="408289" bIns="4267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dirty="0" err="1"/>
                <a:t>Descussion</a:t>
              </a:r>
              <a:r>
                <a:rPr lang="fr-FR" sz="1600" b="1" dirty="0"/>
                <a:t> sur les technologie </a:t>
              </a:r>
              <a:endParaRPr lang="fr-FR" sz="1600" b="1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E2F7174-1900-421E-8880-A395AE71FD7B}"/>
                </a:ext>
              </a:extLst>
            </p:cNvPr>
            <p:cNvSpPr/>
            <p:nvPr/>
          </p:nvSpPr>
          <p:spPr>
            <a:xfrm>
              <a:off x="5128617" y="3042046"/>
              <a:ext cx="2280665" cy="773906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50961" tIns="42672" rIns="408289" bIns="4267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dirty="0" err="1"/>
                <a:t>Programation</a:t>
              </a:r>
              <a:r>
                <a:rPr lang="fr-FR" sz="1600" b="1" dirty="0"/>
                <a:t> front </a:t>
              </a:r>
              <a:endParaRPr lang="fr-FR" sz="1600" b="1" kern="1200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6658B38-A9D8-4B93-B678-26B2102C6D9A}"/>
                </a:ext>
              </a:extLst>
            </p:cNvPr>
            <p:cNvSpPr/>
            <p:nvPr/>
          </p:nvSpPr>
          <p:spPr>
            <a:xfrm>
              <a:off x="6676429" y="3042046"/>
              <a:ext cx="1934765" cy="773906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50961" tIns="42672" rIns="408289" bIns="4267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dirty="0"/>
                <a:t>Back </a:t>
              </a:r>
              <a:endParaRPr lang="fr-FR" sz="1600" b="1" kern="1200" dirty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01C8153D-D4E9-4BE0-A969-A7E0C2979C83}"/>
                </a:ext>
              </a:extLst>
            </p:cNvPr>
            <p:cNvSpPr/>
            <p:nvPr/>
          </p:nvSpPr>
          <p:spPr>
            <a:xfrm>
              <a:off x="8224242" y="3042046"/>
              <a:ext cx="1934765" cy="773906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50961" tIns="42672" rIns="408289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Résultats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CB2FC06-65AA-4A16-8BEC-A5C72E554932}"/>
              </a:ext>
            </a:extLst>
          </p:cNvPr>
          <p:cNvSpPr txBox="1"/>
          <p:nvPr/>
        </p:nvSpPr>
        <p:spPr>
          <a:xfrm>
            <a:off x="1294168" y="3041718"/>
            <a:ext cx="22573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21/03/2023</a:t>
            </a:r>
          </a:p>
          <a:p>
            <a:pPr algn="ctr"/>
            <a:r>
              <a:rPr lang="fr-FR" b="1" dirty="0"/>
              <a:t>Début du module 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2D1B3D-D6A3-491A-AF7E-9427F2741BFF}"/>
              </a:ext>
            </a:extLst>
          </p:cNvPr>
          <p:cNvSpPr txBox="1"/>
          <p:nvPr/>
        </p:nvSpPr>
        <p:spPr>
          <a:xfrm>
            <a:off x="5038516" y="3059668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dirty="0"/>
              <a:t>25/03/2023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F65C62-537C-4542-836A-5DAC7B3A8A94}"/>
              </a:ext>
            </a:extLst>
          </p:cNvPr>
          <p:cNvSpPr txBox="1"/>
          <p:nvPr/>
        </p:nvSpPr>
        <p:spPr>
          <a:xfrm>
            <a:off x="6611344" y="3059668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dirty="0"/>
              <a:t>01/04/2023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E49A41-3020-4D9A-B6EC-A07AF02F6571}"/>
              </a:ext>
            </a:extLst>
          </p:cNvPr>
          <p:cNvSpPr txBox="1"/>
          <p:nvPr/>
        </p:nvSpPr>
        <p:spPr>
          <a:xfrm>
            <a:off x="8184172" y="3059668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dirty="0"/>
              <a:t>25/04/2023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A34DC6-CC94-440A-9439-85B862E35B70}"/>
              </a:ext>
            </a:extLst>
          </p:cNvPr>
          <p:cNvSpPr txBox="1"/>
          <p:nvPr/>
        </p:nvSpPr>
        <p:spPr>
          <a:xfrm>
            <a:off x="9904581" y="3065774"/>
            <a:ext cx="16305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12/05/2023</a:t>
            </a:r>
          </a:p>
          <a:p>
            <a:pPr algn="ctr"/>
            <a:r>
              <a:rPr lang="fr-FR" b="1" dirty="0"/>
              <a:t>Fin de projet 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4423A3-CE36-4E6D-ABD5-1D9C638A5544}"/>
              </a:ext>
            </a:extLst>
          </p:cNvPr>
          <p:cNvSpPr txBox="1"/>
          <p:nvPr/>
        </p:nvSpPr>
        <p:spPr>
          <a:xfrm>
            <a:off x="3462545" y="3065774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dirty="0"/>
              <a:t>24/03/2023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055C4E7-1348-4533-936F-6A49B60452E3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2422843" y="2583681"/>
            <a:ext cx="100479" cy="45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374211-292B-401E-A1D3-8B19DF03986C}"/>
              </a:ext>
            </a:extLst>
          </p:cNvPr>
          <p:cNvCxnSpPr>
            <a:stCxn id="18" idx="0"/>
          </p:cNvCxnSpPr>
          <p:nvPr/>
        </p:nvCxnSpPr>
        <p:spPr>
          <a:xfrm flipV="1">
            <a:off x="4168828" y="2583681"/>
            <a:ext cx="0" cy="4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62EED38-5573-46D9-924A-095BB0D10F19}"/>
              </a:ext>
            </a:extLst>
          </p:cNvPr>
          <p:cNvCxnSpPr>
            <a:stCxn id="14" idx="0"/>
          </p:cNvCxnSpPr>
          <p:nvPr/>
        </p:nvCxnSpPr>
        <p:spPr>
          <a:xfrm flipV="1">
            <a:off x="5744799" y="2583681"/>
            <a:ext cx="0" cy="47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28021F4-3F1E-4DDB-8A7F-B0246BF6D47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13749" y="2583681"/>
            <a:ext cx="3878" cy="47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6DBA304-5430-46D4-A340-ACE49B31B9D6}"/>
              </a:ext>
            </a:extLst>
          </p:cNvPr>
          <p:cNvCxnSpPr>
            <a:stCxn id="16" idx="0"/>
          </p:cNvCxnSpPr>
          <p:nvPr/>
        </p:nvCxnSpPr>
        <p:spPr>
          <a:xfrm flipV="1">
            <a:off x="8890455" y="2583681"/>
            <a:ext cx="0" cy="47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39D3C72-A32D-4BEA-9870-C0FF358FF6D6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H="1" flipV="1">
            <a:off x="10649337" y="2196728"/>
            <a:ext cx="70532" cy="86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èche droite 26"/>
          <p:cNvSpPr/>
          <p:nvPr/>
        </p:nvSpPr>
        <p:spPr>
          <a:xfrm>
            <a:off x="4150581" y="1351722"/>
            <a:ext cx="6448508" cy="4452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codage</a:t>
            </a:r>
          </a:p>
        </p:txBody>
      </p:sp>
    </p:spTree>
    <p:extLst>
      <p:ext uri="{BB962C8B-B14F-4D97-AF65-F5344CB8AC3E}">
        <p14:creationId xmlns:p14="http://schemas.microsoft.com/office/powerpoint/2010/main" val="203984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4C945-25FC-4606-876E-6481FC26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94" y="225525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Technologies / Outillage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816D64-2154-4960-8A35-F4F86859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34ED03-1F52-40E4-BB6F-679E92D7B9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5594" y="3098419"/>
            <a:ext cx="2960140" cy="145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2">
            <a:extLst>
              <a:ext uri="{FF2B5EF4-FFF2-40B4-BE49-F238E27FC236}">
                <a16:creationId xmlns:a16="http://schemas.microsoft.com/office/drawing/2014/main" id="{AD6B5879-3F35-73B9-FD30-4EB63CFB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532" y="1083949"/>
            <a:ext cx="1720362" cy="1703510"/>
          </a:xfr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7BE8B547-7606-1F55-3A11-61A45A113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806" y="971918"/>
            <a:ext cx="2017835" cy="2534383"/>
          </a:xfrm>
          <a:prstGeom prst="rect">
            <a:avLst/>
          </a:prstGeom>
        </p:spPr>
      </p:pic>
      <p:pic>
        <p:nvPicPr>
          <p:cNvPr id="14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71D5206-A2FA-C066-387E-34C1477F7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9" y="3240214"/>
            <a:ext cx="3669323" cy="1538153"/>
          </a:xfrm>
          <a:prstGeom prst="rect">
            <a:avLst/>
          </a:prstGeom>
        </p:spPr>
      </p:pic>
      <p:pic>
        <p:nvPicPr>
          <p:cNvPr id="16" name="Image 16" descr="Une image contenant logo&#10;&#10;Description générée automatiquement">
            <a:extLst>
              <a:ext uri="{FF2B5EF4-FFF2-40B4-BE49-F238E27FC236}">
                <a16:creationId xmlns:a16="http://schemas.microsoft.com/office/drawing/2014/main" id="{8DC36939-8F04-43BD-391A-6C354307C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154" y="5090180"/>
            <a:ext cx="3798276" cy="1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92C99-A44D-4D7C-8BD8-CB581E39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07" y="2663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 err="1"/>
              <a:t>Securité</a:t>
            </a:r>
            <a:endParaRPr lang="fr-FR" sz="3000" dirty="0" err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332E16-2F91-4654-9801-7293EEC9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9185-F61C-45C4-A1ED-863ACE2B406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283233" y="5629523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fr-FR" sz="3200" b="1" dirty="0"/>
          </a:p>
        </p:txBody>
      </p:sp>
      <p:pic>
        <p:nvPicPr>
          <p:cNvPr id="13" name="Image 1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EF5F410-FA13-795A-09E9-2ABE83BA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315" y="1289540"/>
            <a:ext cx="4740300" cy="2675653"/>
          </a:xfrm>
        </p:spPr>
      </p:pic>
      <p:pic>
        <p:nvPicPr>
          <p:cNvPr id="17" name="Image 17" descr="Une image contenant logo&#10;&#10;Description générée automatiquement">
            <a:extLst>
              <a:ext uri="{FF2B5EF4-FFF2-40B4-BE49-F238E27FC236}">
                <a16:creationId xmlns:a16="http://schemas.microsoft.com/office/drawing/2014/main" id="{DDA31F6C-23D9-7380-F2BA-E2A9CE87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296179"/>
            <a:ext cx="3974122" cy="2671303"/>
          </a:xfrm>
          <a:prstGeom prst="rect">
            <a:avLst/>
          </a:prstGeom>
        </p:spPr>
      </p:pic>
      <p:pic>
        <p:nvPicPr>
          <p:cNvPr id="18" name="Image 18" descr="Une image contenant logo&#10;&#10;Description générée automatiquement">
            <a:extLst>
              <a:ext uri="{FF2B5EF4-FFF2-40B4-BE49-F238E27FC236}">
                <a16:creationId xmlns:a16="http://schemas.microsoft.com/office/drawing/2014/main" id="{98E31DAA-49D7-3CC5-FDE4-0B941DCDA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54" y="4381133"/>
            <a:ext cx="2743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635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3116</TotalTime>
  <Words>623</Words>
  <Application>Microsoft Office PowerPoint</Application>
  <PresentationFormat>Grand écran</PresentationFormat>
  <Paragraphs>175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Brin</vt:lpstr>
      <vt:lpstr>  Groupe 8 : Projet Création d'une application web  TODO LIST</vt:lpstr>
      <vt:lpstr>Plan de la présentation </vt:lpstr>
      <vt:lpstr>Planning de réalisation</vt:lpstr>
      <vt:lpstr>Technologies / Outillage </vt:lpstr>
      <vt:lpstr>Securité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d’un algorithme d’optimisation à contraintes variables paramétré sur le temps d’exécution.  «Géo-Optimisation »</dc:title>
  <dc:creator>Karim SMAIL</dc:creator>
  <cp:lastModifiedBy>Karim SMAIL</cp:lastModifiedBy>
  <cp:revision>285</cp:revision>
  <dcterms:created xsi:type="dcterms:W3CDTF">2021-09-10T13:31:15Z</dcterms:created>
  <dcterms:modified xsi:type="dcterms:W3CDTF">2023-05-13T17:16:04Z</dcterms:modified>
</cp:coreProperties>
</file>