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A_TENURE_MONTHS_N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A_TENURE_MONTHS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T_PPG_AVG_6M_N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T_PPG_AVG_6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D_MAX_DAYS_PAST_DUE_6M_N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D_MAX_DAYS_PAST_DUE_6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LN_LEXISNEXIS_SBFE_SCORE_CURRENT_N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LN_LEXISNEXIS_SBFE_SCORE_CURRENT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T_TOTAL_TRX_NON_FUEL_PROPORTION_1M_N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T_TOTAL_TRX_NON_FUEL_PROPORTION_1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Univariate analysis for LN_LEXISNEXIS_THIN_FILE_FLAG_B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univariate_plot_LN_LEXISNEXIS_THIN_FILE_FLAG_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