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7" r:id="rId6"/>
    <p:sldId id="268" r:id="rId7"/>
    <p:sldId id="265" r:id="rId8"/>
    <p:sldId id="266" r:id="rId9"/>
    <p:sldId id="261"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8" d="100"/>
          <a:sy n="88" d="100"/>
        </p:scale>
        <p:origin x="82"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8F30485F-F541-4D7B-BE34-4083882D3278}" type="datetimeFigureOut">
              <a:rPr lang="de-DE" smtClean="0"/>
              <a:t>23.09.2018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574924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8F30485F-F541-4D7B-BE34-4083882D3278}" type="datetimeFigureOut">
              <a:rPr lang="de-DE" smtClean="0"/>
              <a:t>23.09.2018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4224224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8F30485F-F541-4D7B-BE34-4083882D3278}" type="datetimeFigureOut">
              <a:rPr lang="de-DE" smtClean="0"/>
              <a:t>23.09.2018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2236410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8F30485F-F541-4D7B-BE34-4083882D3278}" type="datetimeFigureOut">
              <a:rPr lang="de-DE" smtClean="0"/>
              <a:t>23.09.2018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3563213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8F30485F-F541-4D7B-BE34-4083882D3278}" type="datetimeFigureOut">
              <a:rPr lang="de-DE" smtClean="0"/>
              <a:t>23.09.2018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420480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8F30485F-F541-4D7B-BE34-4083882D3278}" type="datetimeFigureOut">
              <a:rPr lang="de-DE" smtClean="0"/>
              <a:t>23.09.2018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2432589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8F30485F-F541-4D7B-BE34-4083882D3278}" type="datetimeFigureOut">
              <a:rPr lang="de-DE" smtClean="0"/>
              <a:t>23.09.2018</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2365441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8F30485F-F541-4D7B-BE34-4083882D3278}" type="datetimeFigureOut">
              <a:rPr lang="de-DE" smtClean="0"/>
              <a:t>23.09.2018</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1347923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F30485F-F541-4D7B-BE34-4083882D3278}" type="datetimeFigureOut">
              <a:rPr lang="de-DE" smtClean="0"/>
              <a:t>23.09.2018</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2007141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8F30485F-F541-4D7B-BE34-4083882D3278}" type="datetimeFigureOut">
              <a:rPr lang="de-DE" smtClean="0"/>
              <a:t>23.09.2018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1319261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8F30485F-F541-4D7B-BE34-4083882D3278}" type="datetimeFigureOut">
              <a:rPr lang="de-DE" smtClean="0"/>
              <a:t>23.09.2018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71026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0485F-F541-4D7B-BE34-4083882D3278}" type="datetimeFigureOut">
              <a:rPr lang="de-DE" smtClean="0"/>
              <a:t>23.09.2018</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69FD94-D6ED-4C93-96FC-FEDF04F50E97}" type="slidenum">
              <a:rPr lang="de-DE" smtClean="0"/>
              <a:t>‹Nr.›</a:t>
            </a:fld>
            <a:endParaRPr lang="de-DE"/>
          </a:p>
        </p:txBody>
      </p:sp>
    </p:spTree>
    <p:extLst>
      <p:ext uri="{BB962C8B-B14F-4D97-AF65-F5344CB8AC3E}">
        <p14:creationId xmlns:p14="http://schemas.microsoft.com/office/powerpoint/2010/main" val="824187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smtClean="0"/>
              <a:t>Skymensions</a:t>
            </a:r>
            <a:endParaRPr lang="de-DE" dirty="0"/>
          </a:p>
        </p:txBody>
      </p:sp>
      <p:sp>
        <p:nvSpPr>
          <p:cNvPr id="3" name="Untertitel 2"/>
          <p:cNvSpPr>
            <a:spLocks noGrp="1"/>
          </p:cNvSpPr>
          <p:nvPr>
            <p:ph type="subTitle" idx="1"/>
          </p:nvPr>
        </p:nvSpPr>
        <p:spPr/>
        <p:txBody>
          <a:bodyPr/>
          <a:lstStyle/>
          <a:p>
            <a:r>
              <a:rPr lang="de-DE" dirty="0" smtClean="0"/>
              <a:t>Creative </a:t>
            </a:r>
            <a:r>
              <a:rPr lang="de-DE" dirty="0" err="1" smtClean="0"/>
              <a:t>Nonsense</a:t>
            </a:r>
            <a:r>
              <a:rPr lang="de-DE" dirty="0" smtClean="0"/>
              <a:t> </a:t>
            </a:r>
            <a:r>
              <a:rPr lang="de-DE" dirty="0" err="1" smtClean="0"/>
              <a:t>by</a:t>
            </a:r>
            <a:endParaRPr lang="de-DE" dirty="0" smtClean="0"/>
          </a:p>
          <a:p>
            <a:r>
              <a:rPr lang="de-DE" dirty="0" smtClean="0"/>
              <a:t>Daniel Janzen, Robert </a:t>
            </a:r>
            <a:r>
              <a:rPr lang="de-DE" dirty="0" err="1" smtClean="0"/>
              <a:t>Jonetzko</a:t>
            </a:r>
            <a:r>
              <a:rPr lang="de-DE" dirty="0" smtClean="0"/>
              <a:t>, Niels Quanz</a:t>
            </a:r>
            <a:endParaRPr lang="de-DE" dirty="0"/>
          </a:p>
        </p:txBody>
      </p:sp>
    </p:spTree>
    <p:extLst>
      <p:ext uri="{BB962C8B-B14F-4D97-AF65-F5344CB8AC3E}">
        <p14:creationId xmlns:p14="http://schemas.microsoft.com/office/powerpoint/2010/main" val="32824957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Kurzbeschreibung</a:t>
            </a:r>
            <a:endParaRPr lang="de-DE" dirty="0"/>
          </a:p>
        </p:txBody>
      </p:sp>
      <p:sp>
        <p:nvSpPr>
          <p:cNvPr id="3" name="Inhaltsplatzhalter 2"/>
          <p:cNvSpPr>
            <a:spLocks noGrp="1"/>
          </p:cNvSpPr>
          <p:nvPr>
            <p:ph idx="1"/>
          </p:nvPr>
        </p:nvSpPr>
        <p:spPr/>
        <p:txBody>
          <a:bodyPr/>
          <a:lstStyle/>
          <a:p>
            <a:pPr marL="0" indent="0">
              <a:buNone/>
            </a:pPr>
            <a:r>
              <a:rPr lang="de-DE" dirty="0" err="1"/>
              <a:t>Skymensions</a:t>
            </a:r>
            <a:r>
              <a:rPr lang="de-DE" dirty="0"/>
              <a:t> wird ein Low </a:t>
            </a:r>
            <a:r>
              <a:rPr lang="de-DE" dirty="0" err="1"/>
              <a:t>Poly</a:t>
            </a:r>
            <a:r>
              <a:rPr lang="de-DE" dirty="0"/>
              <a:t> </a:t>
            </a:r>
            <a:r>
              <a:rPr lang="de-DE" dirty="0" err="1"/>
              <a:t>Roguelike</a:t>
            </a:r>
            <a:r>
              <a:rPr lang="de-DE" dirty="0"/>
              <a:t> Adventure. Jedes Spiel ist einzigartig, dank prozeduraler Generierung der einzelnen Level. Der Spieler muss Gegner besiegen, Fallen erkennen und Hindernisse überwinden. Jedes Level endet mit einem Portal, welches den Spieler in das nächste Level teleportiert. Items, Bosse und Überraschungen erwarten den Spieler in </a:t>
            </a:r>
            <a:r>
              <a:rPr lang="de-DE" dirty="0" err="1"/>
              <a:t>Skymensions</a:t>
            </a:r>
            <a:r>
              <a:rPr lang="de-DE" dirty="0"/>
              <a:t>.</a:t>
            </a:r>
          </a:p>
        </p:txBody>
      </p:sp>
    </p:spTree>
    <p:extLst>
      <p:ext uri="{BB962C8B-B14F-4D97-AF65-F5344CB8AC3E}">
        <p14:creationId xmlns:p14="http://schemas.microsoft.com/office/powerpoint/2010/main" val="31771024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Storyboard</a:t>
            </a:r>
            <a:endParaRPr lang="de-DE" dirty="0"/>
          </a:p>
        </p:txBody>
      </p:sp>
      <p:pic>
        <p:nvPicPr>
          <p:cNvPr id="4" name="Grafik 3"/>
          <p:cNvPicPr>
            <a:picLocks noChangeAspect="1"/>
          </p:cNvPicPr>
          <p:nvPr/>
        </p:nvPicPr>
        <p:blipFill rotWithShape="1">
          <a:blip r:embed="rId2" cstate="print">
            <a:extLst>
              <a:ext uri="{28A0092B-C50C-407E-A947-70E740481C1C}">
                <a14:useLocalDpi xmlns:a14="http://schemas.microsoft.com/office/drawing/2010/main" val="0"/>
              </a:ext>
            </a:extLst>
          </a:blip>
          <a:srcRect t="33884" b="27823"/>
          <a:stretch/>
        </p:blipFill>
        <p:spPr>
          <a:xfrm>
            <a:off x="894522" y="2425148"/>
            <a:ext cx="9621078" cy="2072310"/>
          </a:xfrm>
          <a:prstGeom prst="rect">
            <a:avLst/>
          </a:prstGeom>
        </p:spPr>
      </p:pic>
    </p:spTree>
    <p:extLst>
      <p:ext uri="{BB962C8B-B14F-4D97-AF65-F5344CB8AC3E}">
        <p14:creationId xmlns:p14="http://schemas.microsoft.com/office/powerpoint/2010/main" val="36148023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Verantwortungsbereich Niels</a:t>
            </a:r>
            <a:endParaRPr lang="de-DE" dirty="0"/>
          </a:p>
        </p:txBody>
      </p:sp>
      <p:sp>
        <p:nvSpPr>
          <p:cNvPr id="3" name="Inhaltsplatzhalter 2"/>
          <p:cNvSpPr>
            <a:spLocks noGrp="1"/>
          </p:cNvSpPr>
          <p:nvPr>
            <p:ph idx="1"/>
          </p:nvPr>
        </p:nvSpPr>
        <p:spPr>
          <a:xfrm>
            <a:off x="838200" y="1825625"/>
            <a:ext cx="3864429" cy="4351338"/>
          </a:xfrm>
        </p:spPr>
        <p:txBody>
          <a:bodyPr/>
          <a:lstStyle/>
          <a:p>
            <a:r>
              <a:rPr lang="de-DE" dirty="0" smtClean="0"/>
              <a:t>KI</a:t>
            </a:r>
          </a:p>
          <a:p>
            <a:r>
              <a:rPr lang="de-DE" dirty="0" err="1" smtClean="0"/>
              <a:t>Movenment</a:t>
            </a:r>
            <a:r>
              <a:rPr lang="de-DE" dirty="0" smtClean="0"/>
              <a:t>/Kamera</a:t>
            </a:r>
          </a:p>
          <a:p>
            <a:endParaRPr lang="de-DE" dirty="0" smtClean="0"/>
          </a:p>
        </p:txBody>
      </p:sp>
    </p:spTree>
    <p:extLst>
      <p:ext uri="{BB962C8B-B14F-4D97-AF65-F5344CB8AC3E}">
        <p14:creationId xmlns:p14="http://schemas.microsoft.com/office/powerpoint/2010/main" val="26376732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KI</a:t>
            </a:r>
            <a:endParaRPr lang="de-DE" dirty="0"/>
          </a:p>
        </p:txBody>
      </p:sp>
      <p:pic>
        <p:nvPicPr>
          <p:cNvPr id="3" name="Grafik 2"/>
          <p:cNvPicPr>
            <a:picLocks noChangeAspect="1"/>
          </p:cNvPicPr>
          <p:nvPr/>
        </p:nvPicPr>
        <p:blipFill>
          <a:blip r:embed="rId2"/>
          <a:stretch>
            <a:fillRect/>
          </a:stretch>
        </p:blipFill>
        <p:spPr>
          <a:xfrm>
            <a:off x="1827716" y="0"/>
            <a:ext cx="8205642" cy="6858000"/>
          </a:xfrm>
          <a:prstGeom prst="rect">
            <a:avLst/>
          </a:prstGeom>
        </p:spPr>
      </p:pic>
    </p:spTree>
    <p:extLst>
      <p:ext uri="{BB962C8B-B14F-4D97-AF65-F5344CB8AC3E}">
        <p14:creationId xmlns:p14="http://schemas.microsoft.com/office/powerpoint/2010/main" val="1536122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Movement </a:t>
            </a:r>
            <a:endParaRPr lang="de-DE" dirty="0"/>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5357" y="0"/>
            <a:ext cx="6002334" cy="6858000"/>
          </a:xfrm>
          <a:prstGeom prst="rect">
            <a:avLst/>
          </a:prstGeom>
        </p:spPr>
      </p:pic>
    </p:spTree>
    <p:extLst>
      <p:ext uri="{BB962C8B-B14F-4D97-AF65-F5344CB8AC3E}">
        <p14:creationId xmlns:p14="http://schemas.microsoft.com/office/powerpoint/2010/main" val="4194890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Verantwortungsbereich Robert</a:t>
            </a:r>
            <a:endParaRPr lang="de-DE" dirty="0"/>
          </a:p>
        </p:txBody>
      </p:sp>
      <p:sp>
        <p:nvSpPr>
          <p:cNvPr id="3" name="Inhaltsplatzhalter 2"/>
          <p:cNvSpPr>
            <a:spLocks noGrp="1"/>
          </p:cNvSpPr>
          <p:nvPr>
            <p:ph idx="1"/>
          </p:nvPr>
        </p:nvSpPr>
        <p:spPr/>
        <p:txBody>
          <a:bodyPr/>
          <a:lstStyle/>
          <a:p>
            <a:r>
              <a:rPr lang="de-DE" dirty="0" smtClean="0"/>
              <a:t>Level </a:t>
            </a:r>
            <a:r>
              <a:rPr lang="de-DE" dirty="0" err="1" smtClean="0"/>
              <a:t>generierung</a:t>
            </a:r>
            <a:endParaRPr lang="de-DE" dirty="0" smtClean="0"/>
          </a:p>
          <a:p>
            <a:r>
              <a:rPr lang="de-DE" dirty="0" smtClean="0"/>
              <a:t>Attribute Spieler/Gegner</a:t>
            </a:r>
          </a:p>
          <a:p>
            <a:r>
              <a:rPr lang="de-DE" dirty="0" smtClean="0"/>
              <a:t>UI</a:t>
            </a:r>
          </a:p>
          <a:p>
            <a:r>
              <a:rPr lang="de-DE" dirty="0" smtClean="0"/>
              <a:t>Spieler / Gegner </a:t>
            </a:r>
            <a:r>
              <a:rPr lang="de-DE" dirty="0" err="1" smtClean="0"/>
              <a:t>interaktion</a:t>
            </a:r>
            <a:endParaRPr lang="de-DE" dirty="0" smtClean="0"/>
          </a:p>
          <a:p>
            <a:pPr marL="0" indent="0">
              <a:buNone/>
            </a:pPr>
            <a:endParaRPr lang="de-DE" dirty="0" smtClean="0"/>
          </a:p>
          <a:p>
            <a:pPr marL="0" indent="0">
              <a:buNone/>
            </a:pPr>
            <a:endParaRPr lang="de-DE" dirty="0" smtClean="0"/>
          </a:p>
        </p:txBody>
      </p:sp>
    </p:spTree>
    <p:extLst>
      <p:ext uri="{BB962C8B-B14F-4D97-AF65-F5344CB8AC3E}">
        <p14:creationId xmlns:p14="http://schemas.microsoft.com/office/powerpoint/2010/main" val="42663749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Verantwortungsbereich Daniel</a:t>
            </a:r>
            <a:endParaRPr lang="de-DE" dirty="0"/>
          </a:p>
        </p:txBody>
      </p:sp>
      <p:sp>
        <p:nvSpPr>
          <p:cNvPr id="3" name="Inhaltsplatzhalter 2"/>
          <p:cNvSpPr>
            <a:spLocks noGrp="1"/>
          </p:cNvSpPr>
          <p:nvPr>
            <p:ph idx="1"/>
          </p:nvPr>
        </p:nvSpPr>
        <p:spPr>
          <a:xfrm>
            <a:off x="838200" y="1825625"/>
            <a:ext cx="3707674" cy="4351338"/>
          </a:xfrm>
        </p:spPr>
        <p:txBody>
          <a:bodyPr/>
          <a:lstStyle/>
          <a:p>
            <a:r>
              <a:rPr lang="de-DE" dirty="0" smtClean="0"/>
              <a:t>Menu</a:t>
            </a:r>
          </a:p>
          <a:p>
            <a:r>
              <a:rPr lang="de-DE" dirty="0" smtClean="0"/>
              <a:t>Item Drop</a:t>
            </a:r>
          </a:p>
          <a:p>
            <a:r>
              <a:rPr lang="de-DE" dirty="0" smtClean="0"/>
              <a:t>Item Design</a:t>
            </a:r>
          </a:p>
          <a:p>
            <a:endParaRPr lang="de-DE" dirty="0" smtClean="0"/>
          </a:p>
          <a:p>
            <a:endParaRPr lang="de-DE" dirty="0" smtClean="0"/>
          </a:p>
          <a:p>
            <a:endParaRPr lang="de-DE" dirty="0" smtClean="0"/>
          </a:p>
        </p:txBody>
      </p:sp>
    </p:spTree>
    <p:extLst>
      <p:ext uri="{BB962C8B-B14F-4D97-AF65-F5344CB8AC3E}">
        <p14:creationId xmlns:p14="http://schemas.microsoft.com/office/powerpoint/2010/main" val="17242826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Meilensteine</a:t>
            </a:r>
            <a:endParaRPr lang="de-DE" dirty="0"/>
          </a:p>
        </p:txBody>
      </p:sp>
      <p:sp>
        <p:nvSpPr>
          <p:cNvPr id="3" name="Inhaltsplatzhalter 2"/>
          <p:cNvSpPr>
            <a:spLocks noGrp="1"/>
          </p:cNvSpPr>
          <p:nvPr>
            <p:ph idx="1"/>
          </p:nvPr>
        </p:nvSpPr>
        <p:spPr/>
        <p:txBody>
          <a:bodyPr/>
          <a:lstStyle/>
          <a:p>
            <a:r>
              <a:rPr lang="de-DE" dirty="0" smtClean="0"/>
              <a:t>Welt Generierung</a:t>
            </a:r>
          </a:p>
          <a:p>
            <a:r>
              <a:rPr lang="de-DE" dirty="0" smtClean="0"/>
              <a:t>KI/</a:t>
            </a:r>
            <a:r>
              <a:rPr lang="de-DE" dirty="0" err="1" smtClean="0"/>
              <a:t>Collision</a:t>
            </a:r>
            <a:endParaRPr lang="de-DE" dirty="0" smtClean="0"/>
          </a:p>
          <a:p>
            <a:r>
              <a:rPr lang="de-DE" dirty="0" smtClean="0"/>
              <a:t>Item Drops</a:t>
            </a:r>
          </a:p>
          <a:p>
            <a:endParaRPr lang="de-DE" dirty="0" smtClean="0"/>
          </a:p>
          <a:p>
            <a:endParaRPr lang="de-DE" dirty="0" smtClean="0"/>
          </a:p>
          <a:p>
            <a:endParaRPr lang="de-DE" dirty="0"/>
          </a:p>
        </p:txBody>
      </p:sp>
      <p:pic>
        <p:nvPicPr>
          <p:cNvPr id="1026" name="Picture 2" descr="Bildergebnis fÃ¼r haken symbo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50377" y="1027906"/>
            <a:ext cx="3193506" cy="2453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874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Words>
  <Application>Microsoft Office PowerPoint</Application>
  <PresentationFormat>Breitbild</PresentationFormat>
  <Paragraphs>26</Paragraphs>
  <Slides>9</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9</vt:i4>
      </vt:variant>
    </vt:vector>
  </HeadingPairs>
  <TitlesOfParts>
    <vt:vector size="13" baseType="lpstr">
      <vt:lpstr>Arial</vt:lpstr>
      <vt:lpstr>Calibri</vt:lpstr>
      <vt:lpstr>Calibri Light</vt:lpstr>
      <vt:lpstr>Office Theme</vt:lpstr>
      <vt:lpstr>Skymensions</vt:lpstr>
      <vt:lpstr>Kurzbeschreibung</vt:lpstr>
      <vt:lpstr>Storyboard</vt:lpstr>
      <vt:lpstr>Verantwortungsbereich Niels</vt:lpstr>
      <vt:lpstr>KI</vt:lpstr>
      <vt:lpstr>Movement </vt:lpstr>
      <vt:lpstr>Verantwortungsbereich Robert</vt:lpstr>
      <vt:lpstr>Verantwortungsbereich Daniel</vt:lpstr>
      <vt:lpstr>Meilensteine</vt:lpstr>
    </vt:vector>
  </TitlesOfParts>
  <Company>Razer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Spiel Name</dc:title>
  <dc:creator>Niels Quanz</dc:creator>
  <cp:lastModifiedBy>Niels Quanz</cp:lastModifiedBy>
  <cp:revision>14</cp:revision>
  <dcterms:created xsi:type="dcterms:W3CDTF">2018-06-21T08:24:23Z</dcterms:created>
  <dcterms:modified xsi:type="dcterms:W3CDTF">2018-09-23T13:03:09Z</dcterms:modified>
</cp:coreProperties>
</file>