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 autoAdjust="0"/>
    <p:restoredTop sz="94660"/>
  </p:normalViewPr>
  <p:slideViewPr>
    <p:cSldViewPr snapToGrid="0">
      <p:cViewPr varScale="1">
        <p:scale>
          <a:sx n="86" d="100"/>
          <a:sy n="86" d="100"/>
        </p:scale>
        <p:origin x="67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2813-A04C-49FB-91DF-C76226455CDB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1269-ABE7-41D0-AAFF-C68349DFC3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74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2813-A04C-49FB-91DF-C76226455CDB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1269-ABE7-41D0-AAFF-C68349DFC3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944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2813-A04C-49FB-91DF-C76226455CDB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1269-ABE7-41D0-AAFF-C68349DFC3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2423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2813-A04C-49FB-91DF-C76226455CDB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1269-ABE7-41D0-AAFF-C68349DFC3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905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2813-A04C-49FB-91DF-C76226455CDB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1269-ABE7-41D0-AAFF-C68349DFC3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4448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2813-A04C-49FB-91DF-C76226455CDB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1269-ABE7-41D0-AAFF-C68349DFC3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3601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2813-A04C-49FB-91DF-C76226455CDB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1269-ABE7-41D0-AAFF-C68349DFC3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3315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2813-A04C-49FB-91DF-C76226455CDB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1269-ABE7-41D0-AAFF-C68349DFC3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449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2813-A04C-49FB-91DF-C76226455CDB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1269-ABE7-41D0-AAFF-C68349DFC3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9093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2813-A04C-49FB-91DF-C76226455CDB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1269-ABE7-41D0-AAFF-C68349DFC3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1108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2813-A04C-49FB-91DF-C76226455CDB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1269-ABE7-41D0-AAFF-C68349DFC3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577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C2813-A04C-49FB-91DF-C76226455CDB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C1269-ABE7-41D0-AAFF-C68349DFC3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0625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Anhang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Creative </a:t>
            </a:r>
            <a:r>
              <a:rPr lang="de-DE" dirty="0" err="1"/>
              <a:t>Nonsense</a:t>
            </a:r>
            <a:r>
              <a:rPr lang="de-DE" dirty="0"/>
              <a:t> </a:t>
            </a:r>
            <a:r>
              <a:rPr lang="de-DE" dirty="0" err="1"/>
              <a:t>by</a:t>
            </a:r>
            <a:endParaRPr lang="de-DE" dirty="0"/>
          </a:p>
          <a:p>
            <a:r>
              <a:rPr lang="de-DE" dirty="0"/>
              <a:t>Daniel Janzen, Robert </a:t>
            </a:r>
            <a:r>
              <a:rPr lang="de-DE" dirty="0" err="1"/>
              <a:t>Jonetzko</a:t>
            </a:r>
            <a:r>
              <a:rPr lang="de-DE" dirty="0"/>
              <a:t>, Niels Quanz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6989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Systemarchitektur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4849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Zeitplan vorher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1"/>
          <a:ext cx="10515600" cy="4458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18100">
                <a:tc>
                  <a:txBody>
                    <a:bodyPr/>
                    <a:lstStyle/>
                    <a:p>
                      <a:r>
                        <a:rPr lang="de-DE" dirty="0" smtClean="0"/>
                        <a:t>Woche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Niels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Robert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Daniel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 smtClean="0"/>
                        <a:t>KW 26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Finale</a:t>
                      </a:r>
                      <a:r>
                        <a:rPr lang="de-DE" baseline="0" dirty="0" smtClean="0"/>
                        <a:t> Planung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Finale</a:t>
                      </a:r>
                      <a:r>
                        <a:rPr lang="de-DE" baseline="0" dirty="0" smtClean="0"/>
                        <a:t> Planung</a:t>
                      </a:r>
                      <a:endParaRPr lang="de-DE" dirty="0" smtClean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Finale</a:t>
                      </a:r>
                      <a:r>
                        <a:rPr lang="de-DE" baseline="0" dirty="0" smtClean="0"/>
                        <a:t> Planung</a:t>
                      </a:r>
                      <a:endParaRPr lang="de-DE" dirty="0" smtClean="0"/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 smtClean="0"/>
                        <a:t>KW 27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Prüfungs</a:t>
                      </a:r>
                      <a:r>
                        <a:rPr lang="de-DE" baseline="0" dirty="0" smtClean="0"/>
                        <a:t>vorbereitung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Prüfungs</a:t>
                      </a:r>
                      <a:r>
                        <a:rPr lang="de-DE" baseline="0" dirty="0" smtClean="0"/>
                        <a:t>vorbereitung</a:t>
                      </a:r>
                      <a:endParaRPr lang="de-DE" dirty="0" smtClean="0"/>
                    </a:p>
                    <a:p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Prüfungs</a:t>
                      </a:r>
                      <a:r>
                        <a:rPr lang="de-DE" baseline="0" dirty="0" smtClean="0"/>
                        <a:t>vorbereitung</a:t>
                      </a:r>
                      <a:endParaRPr lang="de-DE" dirty="0" smtClean="0"/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 smtClean="0"/>
                        <a:t>KW 28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Prüfungs</a:t>
                      </a:r>
                      <a:r>
                        <a:rPr lang="de-DE" baseline="0" dirty="0" smtClean="0"/>
                        <a:t>vorbereitung</a:t>
                      </a:r>
                      <a:endParaRPr lang="de-DE" dirty="0" smtClean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Prüfungs</a:t>
                      </a:r>
                      <a:r>
                        <a:rPr lang="de-DE" baseline="0" dirty="0" smtClean="0"/>
                        <a:t>vorbereitung</a:t>
                      </a:r>
                      <a:endParaRPr lang="de-DE" dirty="0" smtClean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Prüfungs</a:t>
                      </a:r>
                      <a:r>
                        <a:rPr lang="de-DE" baseline="0" dirty="0" smtClean="0"/>
                        <a:t>vorbereitung</a:t>
                      </a:r>
                      <a:endParaRPr lang="de-DE" dirty="0" smtClean="0"/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 smtClean="0"/>
                        <a:t>KW 29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Prüfungsphase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Prüfungsphase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Prüfungsphase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 smtClean="0"/>
                        <a:t>KW 30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Prüfungsphase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Prüfungsphase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Prüfungsphase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 smtClean="0"/>
                        <a:t>KW</a:t>
                      </a:r>
                      <a:r>
                        <a:rPr lang="de-DE" baseline="0" dirty="0" smtClean="0"/>
                        <a:t> 31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Player/Kamera</a:t>
                      </a:r>
                      <a:r>
                        <a:rPr lang="de-DE" baseline="0" dirty="0" smtClean="0"/>
                        <a:t> Movement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Prozedurale</a:t>
                      </a:r>
                      <a:r>
                        <a:rPr lang="de-DE" baseline="0" dirty="0" smtClean="0"/>
                        <a:t> Level Generierung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Urlaub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97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Zeitplan nachher 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1"/>
          <a:ext cx="10515600" cy="44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18100">
                <a:tc>
                  <a:txBody>
                    <a:bodyPr/>
                    <a:lstStyle/>
                    <a:p>
                      <a:r>
                        <a:rPr lang="de-DE" dirty="0" smtClean="0"/>
                        <a:t>Woche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Niels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Robert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Daniel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 smtClean="0"/>
                        <a:t>KW 26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Finale</a:t>
                      </a:r>
                      <a:r>
                        <a:rPr lang="de-DE" baseline="0" dirty="0" smtClean="0"/>
                        <a:t> Planung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Finale</a:t>
                      </a:r>
                      <a:r>
                        <a:rPr lang="de-DE" baseline="0" dirty="0" smtClean="0"/>
                        <a:t> Planung</a:t>
                      </a:r>
                      <a:endParaRPr lang="de-DE" dirty="0" smtClean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Finale</a:t>
                      </a:r>
                      <a:r>
                        <a:rPr lang="de-DE" baseline="0" dirty="0" smtClean="0"/>
                        <a:t> Planung</a:t>
                      </a:r>
                      <a:endParaRPr lang="de-DE" dirty="0" smtClean="0"/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 smtClean="0"/>
                        <a:t>KW 27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Prüfungs</a:t>
                      </a:r>
                      <a:r>
                        <a:rPr lang="de-DE" baseline="0" dirty="0" smtClean="0"/>
                        <a:t>vorbereitung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Prüfungs</a:t>
                      </a:r>
                      <a:r>
                        <a:rPr lang="de-DE" baseline="0" dirty="0" smtClean="0"/>
                        <a:t>vorbereitung</a:t>
                      </a:r>
                      <a:endParaRPr lang="de-DE" dirty="0" smtClean="0"/>
                    </a:p>
                    <a:p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Prüfungs</a:t>
                      </a:r>
                      <a:r>
                        <a:rPr lang="de-DE" baseline="0" dirty="0" smtClean="0"/>
                        <a:t>vorbereitung</a:t>
                      </a:r>
                      <a:endParaRPr lang="de-DE" dirty="0" smtClean="0"/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 smtClean="0"/>
                        <a:t>KW 28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Prüfungs</a:t>
                      </a:r>
                      <a:r>
                        <a:rPr lang="de-DE" baseline="0" dirty="0" smtClean="0"/>
                        <a:t>vorbereitung</a:t>
                      </a:r>
                      <a:endParaRPr lang="de-DE" dirty="0" smtClean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Prüfungs</a:t>
                      </a:r>
                      <a:r>
                        <a:rPr lang="de-DE" baseline="0" dirty="0" smtClean="0"/>
                        <a:t>vorbereitung</a:t>
                      </a:r>
                      <a:endParaRPr lang="de-DE" dirty="0" smtClean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Prüfungs</a:t>
                      </a:r>
                      <a:r>
                        <a:rPr lang="de-DE" baseline="0" dirty="0" smtClean="0"/>
                        <a:t>vorbereitung</a:t>
                      </a:r>
                      <a:endParaRPr lang="de-DE" dirty="0" smtClean="0"/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 smtClean="0"/>
                        <a:t>KW 29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Prüfungsphase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Prüfungsphase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Prüfungsphase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 smtClean="0"/>
                        <a:t>KW 30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Prüfungsphase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Prüfungsphase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Prüfungsphase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 smtClean="0"/>
                        <a:t>KW</a:t>
                      </a:r>
                      <a:r>
                        <a:rPr lang="de-DE" baseline="0" dirty="0" smtClean="0"/>
                        <a:t> 31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Player/Kamera</a:t>
                      </a:r>
                      <a:r>
                        <a:rPr lang="de-DE" baseline="0" dirty="0" smtClean="0"/>
                        <a:t> Movement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849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Zeitplan vorher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318726"/>
          <a:ext cx="10515600" cy="50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18100">
                <a:tc>
                  <a:txBody>
                    <a:bodyPr/>
                    <a:lstStyle/>
                    <a:p>
                      <a:r>
                        <a:rPr lang="de-DE" dirty="0" smtClean="0"/>
                        <a:t>Woche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Niels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Robert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Daniel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 smtClean="0"/>
                        <a:t>KW 32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KI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Prozedurale</a:t>
                      </a:r>
                      <a:r>
                        <a:rPr lang="de-DE" baseline="0" dirty="0" smtClean="0"/>
                        <a:t> Level Generierung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aseline="0" dirty="0" smtClean="0"/>
                        <a:t>KI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 smtClean="0"/>
                        <a:t>KW 33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Urlaub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Urlaub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aseline="0" dirty="0" smtClean="0"/>
                        <a:t>KI</a:t>
                      </a:r>
                      <a:endParaRPr lang="de-DE" dirty="0" smtClean="0"/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 smtClean="0"/>
                        <a:t>KW 34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Tag Nacht Zyklus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Spieler/Gegner</a:t>
                      </a:r>
                      <a:r>
                        <a:rPr lang="de-DE" baseline="0" dirty="0" smtClean="0"/>
                        <a:t> Attribute (HP/ATK)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Hindernisse</a:t>
                      </a:r>
                      <a:r>
                        <a:rPr lang="de-DE" baseline="0" dirty="0" smtClean="0"/>
                        <a:t> (Fallen, Abgründe, etc.)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 smtClean="0"/>
                        <a:t>KW 35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Collision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Item Design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Hindernisse</a:t>
                      </a:r>
                      <a:r>
                        <a:rPr lang="de-DE" baseline="0" dirty="0" smtClean="0"/>
                        <a:t> (Fallen, Abgründe, etc.)</a:t>
                      </a:r>
                      <a:endParaRPr lang="de-DE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 smtClean="0"/>
                        <a:t>KW 36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 smtClean="0"/>
                        <a:t>Collision</a:t>
                      </a:r>
                      <a:endParaRPr lang="de-DE" dirty="0" smtClean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Item Design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aseline="0" dirty="0" smtClean="0"/>
                        <a:t>Item Drops</a:t>
                      </a:r>
                      <a:endParaRPr lang="de-DE" dirty="0" smtClean="0"/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 smtClean="0"/>
                        <a:t>KW</a:t>
                      </a:r>
                      <a:r>
                        <a:rPr lang="de-DE" baseline="0" dirty="0" smtClean="0"/>
                        <a:t> 37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Menü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Testing</a:t>
                      </a:r>
                      <a:r>
                        <a:rPr lang="de-DE" dirty="0" smtClean="0"/>
                        <a:t>/Debugging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aseline="0" dirty="0" smtClean="0"/>
                        <a:t>Item Drops</a:t>
                      </a:r>
                      <a:endParaRPr lang="de-DE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 smtClean="0"/>
                        <a:t>KW 38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Testing</a:t>
                      </a:r>
                      <a:r>
                        <a:rPr lang="de-DE" dirty="0" smtClean="0"/>
                        <a:t>/Debugging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Wind/</a:t>
                      </a:r>
                      <a:r>
                        <a:rPr lang="de-DE" baseline="0" dirty="0" smtClean="0"/>
                        <a:t> Environment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Animation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852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Zeitplan </a:t>
            </a:r>
            <a:r>
              <a:rPr lang="de-DE" dirty="0" err="1" smtClean="0"/>
              <a:t>nacher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318726"/>
          <a:ext cx="10515600" cy="5789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18100">
                <a:tc>
                  <a:txBody>
                    <a:bodyPr/>
                    <a:lstStyle/>
                    <a:p>
                      <a:r>
                        <a:rPr lang="de-DE" dirty="0" smtClean="0"/>
                        <a:t>Woche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Niels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Robert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Daniel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 smtClean="0"/>
                        <a:t>KW 32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KI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 smtClean="0"/>
                        <a:t>KW 33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 smtClean="0"/>
                        <a:t>KW 34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 smtClean="0"/>
                        <a:t>KW 35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 smtClean="0"/>
                        <a:t>KW 36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 smtClean="0"/>
                        <a:t>KW</a:t>
                      </a:r>
                      <a:r>
                        <a:rPr lang="de-DE" baseline="0" dirty="0" smtClean="0"/>
                        <a:t> 37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 smtClean="0"/>
                        <a:t>KW 38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Testing</a:t>
                      </a:r>
                      <a:r>
                        <a:rPr lang="de-DE" dirty="0" smtClean="0"/>
                        <a:t>/Debugging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Level Generierung</a:t>
                      </a:r>
                    </a:p>
                    <a:p>
                      <a:r>
                        <a:rPr lang="de-DE" dirty="0" smtClean="0"/>
                        <a:t>Attribute</a:t>
                      </a:r>
                      <a:r>
                        <a:rPr lang="de-DE" baseline="0" dirty="0" smtClean="0"/>
                        <a:t> |</a:t>
                      </a:r>
                      <a:r>
                        <a:rPr lang="de-DE" dirty="0" smtClean="0"/>
                        <a:t>UI</a:t>
                      </a:r>
                    </a:p>
                    <a:p>
                      <a:r>
                        <a:rPr lang="de-DE" dirty="0" smtClean="0"/>
                        <a:t>Spieler,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Gegner Interaktion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Menu | Item Drop | Item Design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52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Aufwand in Stunden Niels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Projekt Setup 2h</a:t>
            </a:r>
          </a:p>
          <a:p>
            <a:r>
              <a:rPr lang="de-DE" dirty="0" smtClean="0"/>
              <a:t>Movement 5h</a:t>
            </a:r>
          </a:p>
          <a:p>
            <a:r>
              <a:rPr lang="de-DE" dirty="0" smtClean="0"/>
              <a:t>KI 20h</a:t>
            </a:r>
          </a:p>
          <a:p>
            <a:r>
              <a:rPr lang="de-DE" dirty="0" smtClean="0"/>
              <a:t>3D Modellierung 5h</a:t>
            </a:r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988064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Aufwand in Stunden Robert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Level Generierung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978784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Aufwand in Stunden Daniel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Menü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62145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</Words>
  <Application>Microsoft Office PowerPoint</Application>
  <PresentationFormat>Breitbild</PresentationFormat>
  <Paragraphs>120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Anhang</vt:lpstr>
      <vt:lpstr>Systemarchitektur</vt:lpstr>
      <vt:lpstr>Zeitplan vorher</vt:lpstr>
      <vt:lpstr>Zeitplan nachher </vt:lpstr>
      <vt:lpstr>Zeitplan vorher</vt:lpstr>
      <vt:lpstr>Zeitplan nacher</vt:lpstr>
      <vt:lpstr>Aufwand in Stunden Niels</vt:lpstr>
      <vt:lpstr>Aufwand in Stunden Robert</vt:lpstr>
      <vt:lpstr>Aufwand in Stunden Daniel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Niels Quanz</dc:creator>
  <cp:lastModifiedBy>Niels Quanz</cp:lastModifiedBy>
  <cp:revision>2</cp:revision>
  <dcterms:created xsi:type="dcterms:W3CDTF">2018-09-23T12:58:13Z</dcterms:created>
  <dcterms:modified xsi:type="dcterms:W3CDTF">2018-09-23T13:03:07Z</dcterms:modified>
</cp:coreProperties>
</file>