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Jonetzko, Niels </a:t>
            </a:r>
            <a:r>
              <a:rPr lang="de-DE" dirty="0" err="1"/>
              <a:t>Quanz</a:t>
            </a:r>
            <a:endParaRPr lang="de-DE" dirty="0"/>
          </a:p>
          <a:p>
            <a:pPr algn="l"/>
            <a:r>
              <a:rPr lang="de-DE" dirty="0"/>
              <a:t>      Matrikelnummern: 	844890 	829719 	545607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nachher 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KI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Nacht Zyklus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Spieler/Gegner</a:t>
                      </a:r>
                      <a:r>
                        <a:rPr lang="de-DE" baseline="0" dirty="0"/>
                        <a:t> Attribute (HP/ATK)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Collision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Wind/</a:t>
                      </a:r>
                      <a:r>
                        <a:rPr lang="de-DE" baseline="0" dirty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</a:t>
            </a:r>
            <a:r>
              <a:rPr lang="de-DE" dirty="0" err="1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726759"/>
              </p:ext>
            </p:extLst>
          </p:nvPr>
        </p:nvGraphicFramePr>
        <p:xfrm>
          <a:off x="838200" y="1318726"/>
          <a:ext cx="10515600" cy="57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Generierung</a:t>
                      </a:r>
                    </a:p>
                    <a:p>
                      <a:r>
                        <a:rPr lang="de-DE" dirty="0"/>
                        <a:t>Attribute</a:t>
                      </a:r>
                      <a:r>
                        <a:rPr lang="de-DE" baseline="0" dirty="0"/>
                        <a:t> |</a:t>
                      </a:r>
                      <a:r>
                        <a:rPr lang="de-DE" dirty="0"/>
                        <a:t>UI</a:t>
                      </a:r>
                    </a:p>
                    <a:p>
                      <a:r>
                        <a:rPr lang="de-DE" dirty="0"/>
                        <a:t>Spieler,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Menu | Item Drop | Item Design | neue Level Generierung | Spieler Tod/</a:t>
                      </a:r>
                      <a:r>
                        <a:rPr lang="de-DE" dirty="0" err="1"/>
                        <a:t>Reset</a:t>
                      </a:r>
                      <a:r>
                        <a:rPr lang="de-DE" dirty="0"/>
                        <a:t> 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Niels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Setup 2h</a:t>
            </a:r>
          </a:p>
          <a:p>
            <a:r>
              <a:rPr lang="de-DE" dirty="0"/>
              <a:t>Movement 5h</a:t>
            </a:r>
          </a:p>
          <a:p>
            <a:r>
              <a:rPr lang="de-DE" dirty="0"/>
              <a:t>KI 20h</a:t>
            </a:r>
          </a:p>
          <a:p>
            <a:r>
              <a:rPr lang="de-DE" dirty="0"/>
              <a:t>3D Modellierung 5h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Robert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Generierung 5h</a:t>
            </a:r>
          </a:p>
          <a:p>
            <a:r>
              <a:rPr lang="de-DE" dirty="0"/>
              <a:t>Attribute Spieler/</a:t>
            </a:r>
            <a:r>
              <a:rPr lang="de-DE"/>
              <a:t>Gegner 12h</a:t>
            </a:r>
            <a:endParaRPr lang="de-DE" dirty="0"/>
          </a:p>
          <a:p>
            <a:r>
              <a:rPr lang="de-DE" dirty="0"/>
              <a:t>UI 2h</a:t>
            </a:r>
          </a:p>
          <a:p>
            <a:r>
              <a:rPr lang="de-DE" dirty="0"/>
              <a:t>Spieler- / Gegnerinteraktionen 15h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Daniel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 5h</a:t>
            </a:r>
          </a:p>
          <a:p>
            <a:r>
              <a:rPr lang="de-DE" dirty="0"/>
              <a:t>Item Drop und </a:t>
            </a:r>
            <a:r>
              <a:rPr lang="de-DE"/>
              <a:t>Design 8h</a:t>
            </a:r>
            <a:endParaRPr lang="de-DE" dirty="0"/>
          </a:p>
          <a:p>
            <a:r>
              <a:rPr lang="de-DE" dirty="0"/>
              <a:t>Neue Level Generierung 10h</a:t>
            </a:r>
          </a:p>
          <a:p>
            <a:r>
              <a:rPr lang="de-DE" dirty="0"/>
              <a:t>Spieler Tod und </a:t>
            </a:r>
            <a:r>
              <a:rPr lang="de-DE" dirty="0" err="1"/>
              <a:t>Reset</a:t>
            </a:r>
            <a:r>
              <a:rPr lang="de-DE" dirty="0"/>
              <a:t> 10h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127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Daniel Janzen</cp:lastModifiedBy>
  <cp:revision>10</cp:revision>
  <dcterms:created xsi:type="dcterms:W3CDTF">2018-09-23T12:58:13Z</dcterms:created>
  <dcterms:modified xsi:type="dcterms:W3CDTF">2018-09-23T16:07:29Z</dcterms:modified>
</cp:coreProperties>
</file>