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7" r:id="rId6"/>
    <p:sldId id="268" r:id="rId7"/>
    <p:sldId id="265" r:id="rId8"/>
    <p:sldId id="269" r:id="rId9"/>
    <p:sldId id="270" r:id="rId10"/>
    <p:sldId id="266" r:id="rId11"/>
    <p:sldId id="261"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57492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242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23641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563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04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43258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30485F-F541-4D7B-BE34-4083882D3278}" type="datetimeFigureOut">
              <a:rPr lang="de-DE" smtClean="0"/>
              <a:t>23.09.2018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36544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30485F-F541-4D7B-BE34-4083882D3278}" type="datetimeFigureOut">
              <a:rPr lang="de-DE" smtClean="0"/>
              <a:t>23.09.2018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479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30485F-F541-4D7B-BE34-4083882D3278}" type="datetimeFigureOut">
              <a:rPr lang="de-DE" smtClean="0"/>
              <a:t>23.09.2018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00714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192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7102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0485F-F541-4D7B-BE34-4083882D3278}" type="datetimeFigureOut">
              <a:rPr lang="de-DE" smtClean="0"/>
              <a:t>23.09.2018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FD94-D6ED-4C93-96FC-FEDF04F50E97}" type="slidenum">
              <a:rPr lang="de-DE" smtClean="0"/>
              <a:t>‹Nr.›</a:t>
            </a:fld>
            <a:endParaRPr lang="de-DE"/>
          </a:p>
        </p:txBody>
      </p:sp>
    </p:spTree>
    <p:extLst>
      <p:ext uri="{BB962C8B-B14F-4D97-AF65-F5344CB8AC3E}">
        <p14:creationId xmlns:p14="http://schemas.microsoft.com/office/powerpoint/2010/main" val="82418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Skymensions</a:t>
            </a:r>
            <a:endParaRPr lang="de-DE" dirty="0"/>
          </a:p>
        </p:txBody>
      </p:sp>
      <p:sp>
        <p:nvSpPr>
          <p:cNvPr id="3" name="Untertitel 2"/>
          <p:cNvSpPr>
            <a:spLocks noGrp="1"/>
          </p:cNvSpPr>
          <p:nvPr>
            <p:ph type="subTitle" idx="1"/>
          </p:nvPr>
        </p:nvSpPr>
        <p:spPr/>
        <p:txBody>
          <a:bodyPr/>
          <a:lstStyle/>
          <a:p>
            <a:r>
              <a:rPr lang="de-DE" dirty="0"/>
              <a:t>Creative </a:t>
            </a:r>
            <a:r>
              <a:rPr lang="de-DE" dirty="0" err="1"/>
              <a:t>Nonsense</a:t>
            </a:r>
            <a:r>
              <a:rPr lang="de-DE" dirty="0"/>
              <a:t> </a:t>
            </a:r>
            <a:r>
              <a:rPr lang="de-DE" dirty="0" err="1"/>
              <a:t>by</a:t>
            </a:r>
            <a:endParaRPr lang="de-DE" dirty="0"/>
          </a:p>
          <a:p>
            <a:r>
              <a:rPr lang="de-DE" dirty="0"/>
              <a:t>Daniel Janzen, Robert </a:t>
            </a:r>
            <a:r>
              <a:rPr lang="de-DE" dirty="0" err="1"/>
              <a:t>Jonetzko</a:t>
            </a:r>
            <a:r>
              <a:rPr lang="de-DE" dirty="0"/>
              <a:t>, Niels Quanz</a:t>
            </a:r>
          </a:p>
        </p:txBody>
      </p:sp>
    </p:spTree>
    <p:extLst>
      <p:ext uri="{BB962C8B-B14F-4D97-AF65-F5344CB8AC3E}">
        <p14:creationId xmlns:p14="http://schemas.microsoft.com/office/powerpoint/2010/main" val="328249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Daniel</a:t>
            </a:r>
          </a:p>
        </p:txBody>
      </p:sp>
      <p:sp>
        <p:nvSpPr>
          <p:cNvPr id="3" name="Inhaltsplatzhalter 2"/>
          <p:cNvSpPr>
            <a:spLocks noGrp="1"/>
          </p:cNvSpPr>
          <p:nvPr>
            <p:ph idx="1"/>
          </p:nvPr>
        </p:nvSpPr>
        <p:spPr>
          <a:xfrm>
            <a:off x="838200" y="1825625"/>
            <a:ext cx="3707674" cy="4351338"/>
          </a:xfrm>
        </p:spPr>
        <p:txBody>
          <a:bodyPr/>
          <a:lstStyle/>
          <a:p>
            <a:r>
              <a:rPr lang="de-DE" dirty="0"/>
              <a:t>Menu</a:t>
            </a:r>
          </a:p>
          <a:p>
            <a:r>
              <a:rPr lang="de-DE" dirty="0"/>
              <a:t>Item Drop</a:t>
            </a:r>
          </a:p>
          <a:p>
            <a:r>
              <a:rPr lang="de-DE" dirty="0"/>
              <a:t>Item Design</a:t>
            </a:r>
          </a:p>
          <a:p>
            <a:endParaRPr lang="de-DE" dirty="0"/>
          </a:p>
          <a:p>
            <a:endParaRPr lang="de-DE" dirty="0"/>
          </a:p>
          <a:p>
            <a:endParaRPr lang="de-DE" dirty="0"/>
          </a:p>
        </p:txBody>
      </p:sp>
    </p:spTree>
    <p:extLst>
      <p:ext uri="{BB962C8B-B14F-4D97-AF65-F5344CB8AC3E}">
        <p14:creationId xmlns:p14="http://schemas.microsoft.com/office/powerpoint/2010/main" val="17242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Meilensteine</a:t>
            </a:r>
          </a:p>
        </p:txBody>
      </p:sp>
      <p:sp>
        <p:nvSpPr>
          <p:cNvPr id="3" name="Inhaltsplatzhalter 2"/>
          <p:cNvSpPr>
            <a:spLocks noGrp="1"/>
          </p:cNvSpPr>
          <p:nvPr>
            <p:ph idx="1"/>
          </p:nvPr>
        </p:nvSpPr>
        <p:spPr/>
        <p:txBody>
          <a:bodyPr/>
          <a:lstStyle/>
          <a:p>
            <a:r>
              <a:rPr lang="de-DE" dirty="0"/>
              <a:t>Welt Generierung</a:t>
            </a:r>
          </a:p>
          <a:p>
            <a:r>
              <a:rPr lang="de-DE" dirty="0"/>
              <a:t>KI/</a:t>
            </a:r>
            <a:r>
              <a:rPr lang="de-DE" dirty="0" err="1"/>
              <a:t>Collision</a:t>
            </a:r>
            <a:endParaRPr lang="de-DE" dirty="0"/>
          </a:p>
          <a:p>
            <a:r>
              <a:rPr lang="de-DE" dirty="0"/>
              <a:t>Item Drops</a:t>
            </a:r>
          </a:p>
          <a:p>
            <a:endParaRPr lang="de-DE" dirty="0"/>
          </a:p>
          <a:p>
            <a:endParaRPr lang="de-DE" dirty="0"/>
          </a:p>
          <a:p>
            <a:endParaRPr lang="de-DE" dirty="0"/>
          </a:p>
        </p:txBody>
      </p:sp>
      <p:pic>
        <p:nvPicPr>
          <p:cNvPr id="1026" name="Picture 2" descr="Bildergebnis fÃ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377" y="1027906"/>
            <a:ext cx="3193506" cy="2453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Kurzbeschreibung</a:t>
            </a:r>
          </a:p>
        </p:txBody>
      </p:sp>
      <p:sp>
        <p:nvSpPr>
          <p:cNvPr id="3" name="Inhaltsplatzhalter 2"/>
          <p:cNvSpPr>
            <a:spLocks noGrp="1"/>
          </p:cNvSpPr>
          <p:nvPr>
            <p:ph idx="1"/>
          </p:nvPr>
        </p:nvSpPr>
        <p:spPr/>
        <p:txBody>
          <a:bodyPr/>
          <a:lstStyle/>
          <a:p>
            <a:pPr marL="0" indent="0">
              <a:buNone/>
            </a:pPr>
            <a:r>
              <a:rPr lang="de-DE" dirty="0" err="1"/>
              <a:t>Skymensions</a:t>
            </a:r>
            <a:r>
              <a:rPr lang="de-DE" dirty="0"/>
              <a:t> wird ein Low </a:t>
            </a:r>
            <a:r>
              <a:rPr lang="de-DE" dirty="0" err="1"/>
              <a:t>Poly</a:t>
            </a:r>
            <a:r>
              <a:rPr lang="de-DE" dirty="0"/>
              <a:t> </a:t>
            </a:r>
            <a:r>
              <a:rPr lang="de-DE" dirty="0" err="1"/>
              <a:t>Roguelike</a:t>
            </a:r>
            <a:r>
              <a:rPr lang="de-DE" dirty="0"/>
              <a:t> Adventure. Jedes Spiel ist einzigartig, dank prozeduraler Generierung der einzelnen Level. Der Spieler muss Gegner besiegen, Fallen erkennen und Hindernisse überwinden. Jedes Level endet mit einem Portal, welches den Spieler in das nächste Level teleportiert. Items, Bosse und Überraschungen erwarten den Spieler in </a:t>
            </a:r>
            <a:r>
              <a:rPr lang="de-DE" dirty="0" err="1"/>
              <a:t>Skymensions</a:t>
            </a:r>
            <a:r>
              <a:rPr lang="de-DE" dirty="0"/>
              <a:t>.</a:t>
            </a:r>
          </a:p>
        </p:txBody>
      </p:sp>
    </p:spTree>
    <p:extLst>
      <p:ext uri="{BB962C8B-B14F-4D97-AF65-F5344CB8AC3E}">
        <p14:creationId xmlns:p14="http://schemas.microsoft.com/office/powerpoint/2010/main" val="317710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Storyboard</a:t>
            </a:r>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33884" b="27823"/>
          <a:stretch/>
        </p:blipFill>
        <p:spPr>
          <a:xfrm>
            <a:off x="894522" y="2425148"/>
            <a:ext cx="9621078" cy="2072310"/>
          </a:xfrm>
          <a:prstGeom prst="rect">
            <a:avLst/>
          </a:prstGeom>
        </p:spPr>
      </p:pic>
    </p:spTree>
    <p:extLst>
      <p:ext uri="{BB962C8B-B14F-4D97-AF65-F5344CB8AC3E}">
        <p14:creationId xmlns:p14="http://schemas.microsoft.com/office/powerpoint/2010/main" val="361480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Niels</a:t>
            </a:r>
          </a:p>
        </p:txBody>
      </p:sp>
      <p:sp>
        <p:nvSpPr>
          <p:cNvPr id="3" name="Inhaltsplatzhalter 2"/>
          <p:cNvSpPr>
            <a:spLocks noGrp="1"/>
          </p:cNvSpPr>
          <p:nvPr>
            <p:ph idx="1"/>
          </p:nvPr>
        </p:nvSpPr>
        <p:spPr>
          <a:xfrm>
            <a:off x="838200" y="1825625"/>
            <a:ext cx="3864429" cy="4351338"/>
          </a:xfrm>
        </p:spPr>
        <p:txBody>
          <a:bodyPr/>
          <a:lstStyle/>
          <a:p>
            <a:r>
              <a:rPr lang="de-DE" dirty="0"/>
              <a:t>KI</a:t>
            </a:r>
          </a:p>
          <a:p>
            <a:r>
              <a:rPr lang="de-DE" dirty="0" err="1"/>
              <a:t>Movenment</a:t>
            </a:r>
            <a:r>
              <a:rPr lang="de-DE" dirty="0"/>
              <a:t>/Kamera</a:t>
            </a:r>
          </a:p>
          <a:p>
            <a:endParaRPr lang="de-DE" dirty="0"/>
          </a:p>
        </p:txBody>
      </p:sp>
    </p:spTree>
    <p:extLst>
      <p:ext uri="{BB962C8B-B14F-4D97-AF65-F5344CB8AC3E}">
        <p14:creationId xmlns:p14="http://schemas.microsoft.com/office/powerpoint/2010/main" val="263767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KI</a:t>
            </a:r>
          </a:p>
        </p:txBody>
      </p:sp>
      <p:pic>
        <p:nvPicPr>
          <p:cNvPr id="3" name="Grafik 2"/>
          <p:cNvPicPr>
            <a:picLocks noChangeAspect="1"/>
          </p:cNvPicPr>
          <p:nvPr/>
        </p:nvPicPr>
        <p:blipFill>
          <a:blip r:embed="rId2"/>
          <a:stretch>
            <a:fillRect/>
          </a:stretch>
        </p:blipFill>
        <p:spPr>
          <a:xfrm>
            <a:off x="1827716" y="0"/>
            <a:ext cx="8205642" cy="6858000"/>
          </a:xfrm>
          <a:prstGeom prst="rect">
            <a:avLst/>
          </a:prstGeom>
        </p:spPr>
      </p:pic>
    </p:spTree>
    <p:extLst>
      <p:ext uri="{BB962C8B-B14F-4D97-AF65-F5344CB8AC3E}">
        <p14:creationId xmlns:p14="http://schemas.microsoft.com/office/powerpoint/2010/main" val="153612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Movement </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357" y="0"/>
            <a:ext cx="6002334" cy="6858000"/>
          </a:xfrm>
          <a:prstGeom prst="rect">
            <a:avLst/>
          </a:prstGeom>
        </p:spPr>
      </p:pic>
    </p:spTree>
    <p:extLst>
      <p:ext uri="{BB962C8B-B14F-4D97-AF65-F5344CB8AC3E}">
        <p14:creationId xmlns:p14="http://schemas.microsoft.com/office/powerpoint/2010/main" val="419489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Robert</a:t>
            </a:r>
          </a:p>
        </p:txBody>
      </p:sp>
      <p:sp>
        <p:nvSpPr>
          <p:cNvPr id="3" name="Inhaltsplatzhalter 2"/>
          <p:cNvSpPr>
            <a:spLocks noGrp="1"/>
          </p:cNvSpPr>
          <p:nvPr>
            <p:ph idx="1"/>
          </p:nvPr>
        </p:nvSpPr>
        <p:spPr/>
        <p:txBody>
          <a:bodyPr/>
          <a:lstStyle/>
          <a:p>
            <a:r>
              <a:rPr lang="de-DE" dirty="0"/>
              <a:t>Levelgenerierung</a:t>
            </a:r>
          </a:p>
          <a:p>
            <a:r>
              <a:rPr lang="de-DE" dirty="0"/>
              <a:t>Attribute Spieler/Gegner</a:t>
            </a:r>
          </a:p>
          <a:p>
            <a:r>
              <a:rPr lang="de-DE" dirty="0"/>
              <a:t>UI</a:t>
            </a:r>
          </a:p>
          <a:p>
            <a:r>
              <a:rPr lang="de-DE" dirty="0"/>
              <a:t>Spieler- / Gegnerinteraktion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6637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B3A167-4995-4F47-B43B-BFAA9E9250E5}"/>
              </a:ext>
            </a:extLst>
          </p:cNvPr>
          <p:cNvSpPr>
            <a:spLocks noGrp="1"/>
          </p:cNvSpPr>
          <p:nvPr>
            <p:ph type="title"/>
          </p:nvPr>
        </p:nvSpPr>
        <p:spPr>
          <a:xfrm>
            <a:off x="241566" y="1424439"/>
            <a:ext cx="10515600" cy="1325563"/>
          </a:xfrm>
        </p:spPr>
        <p:txBody>
          <a:bodyPr/>
          <a:lstStyle/>
          <a:p>
            <a:r>
              <a:rPr lang="de-DE" dirty="0"/>
              <a:t>Levelgenerierung</a:t>
            </a:r>
          </a:p>
        </p:txBody>
      </p:sp>
      <p:pic>
        <p:nvPicPr>
          <p:cNvPr id="5" name="Grafik 4">
            <a:extLst>
              <a:ext uri="{FF2B5EF4-FFF2-40B4-BE49-F238E27FC236}">
                <a16:creationId xmlns:a16="http://schemas.microsoft.com/office/drawing/2014/main" id="{1B0565AC-AF87-4830-9510-6D933B6BDDDD}"/>
              </a:ext>
            </a:extLst>
          </p:cNvPr>
          <p:cNvPicPr>
            <a:picLocks noChangeAspect="1"/>
          </p:cNvPicPr>
          <p:nvPr/>
        </p:nvPicPr>
        <p:blipFill rotWithShape="1">
          <a:blip r:embed="rId2"/>
          <a:srcRect l="3107" t="12256" r="56136" b="28216"/>
          <a:stretch/>
        </p:blipFill>
        <p:spPr>
          <a:xfrm>
            <a:off x="4349930" y="271784"/>
            <a:ext cx="7842070" cy="6442745"/>
          </a:xfrm>
          <a:prstGeom prst="rect">
            <a:avLst/>
          </a:prstGeom>
        </p:spPr>
      </p:pic>
    </p:spTree>
    <p:extLst>
      <p:ext uri="{BB962C8B-B14F-4D97-AF65-F5344CB8AC3E}">
        <p14:creationId xmlns:p14="http://schemas.microsoft.com/office/powerpoint/2010/main" val="77622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9397A-EE71-4ACA-BA78-02E710E93D7E}"/>
              </a:ext>
            </a:extLst>
          </p:cNvPr>
          <p:cNvSpPr>
            <a:spLocks noGrp="1"/>
          </p:cNvSpPr>
          <p:nvPr>
            <p:ph type="title"/>
          </p:nvPr>
        </p:nvSpPr>
        <p:spPr/>
        <p:txBody>
          <a:bodyPr/>
          <a:lstStyle/>
          <a:p>
            <a:r>
              <a:rPr lang="de-DE" dirty="0"/>
              <a:t>Player </a:t>
            </a:r>
            <a:r>
              <a:rPr lang="de-DE" dirty="0" err="1"/>
              <a:t>Attack</a:t>
            </a:r>
            <a:endParaRPr lang="de-DE" dirty="0"/>
          </a:p>
        </p:txBody>
      </p:sp>
      <p:pic>
        <p:nvPicPr>
          <p:cNvPr id="4" name="Grafik 3">
            <a:extLst>
              <a:ext uri="{FF2B5EF4-FFF2-40B4-BE49-F238E27FC236}">
                <a16:creationId xmlns:a16="http://schemas.microsoft.com/office/drawing/2014/main" id="{F9B755B4-6054-4E44-9D0D-64FD43E77E54}"/>
              </a:ext>
            </a:extLst>
          </p:cNvPr>
          <p:cNvPicPr>
            <a:picLocks noChangeAspect="1"/>
          </p:cNvPicPr>
          <p:nvPr/>
        </p:nvPicPr>
        <p:blipFill rotWithShape="1">
          <a:blip r:embed="rId2"/>
          <a:srcRect l="3259" t="36545" r="61363" b="34276"/>
          <a:stretch/>
        </p:blipFill>
        <p:spPr>
          <a:xfrm>
            <a:off x="0" y="2340528"/>
            <a:ext cx="6093906" cy="2827089"/>
          </a:xfrm>
          <a:prstGeom prst="rect">
            <a:avLst/>
          </a:prstGeom>
        </p:spPr>
      </p:pic>
      <p:pic>
        <p:nvPicPr>
          <p:cNvPr id="5" name="Grafik 4">
            <a:extLst>
              <a:ext uri="{FF2B5EF4-FFF2-40B4-BE49-F238E27FC236}">
                <a16:creationId xmlns:a16="http://schemas.microsoft.com/office/drawing/2014/main" id="{BD953A0F-6E4C-4FFC-B346-58AFFF82D9A5}"/>
              </a:ext>
            </a:extLst>
          </p:cNvPr>
          <p:cNvPicPr>
            <a:picLocks noChangeAspect="1"/>
          </p:cNvPicPr>
          <p:nvPr/>
        </p:nvPicPr>
        <p:blipFill rotWithShape="1">
          <a:blip r:embed="rId3"/>
          <a:srcRect l="3106" t="24652" r="64242" b="34546"/>
          <a:stretch/>
        </p:blipFill>
        <p:spPr>
          <a:xfrm>
            <a:off x="6087397" y="1367405"/>
            <a:ext cx="6104603" cy="4290969"/>
          </a:xfrm>
          <a:prstGeom prst="rect">
            <a:avLst/>
          </a:prstGeom>
        </p:spPr>
      </p:pic>
    </p:spTree>
    <p:extLst>
      <p:ext uri="{BB962C8B-B14F-4D97-AF65-F5344CB8AC3E}">
        <p14:creationId xmlns:p14="http://schemas.microsoft.com/office/powerpoint/2010/main" val="56784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Words>
  <Application>Microsoft Office PowerPoint</Application>
  <PresentationFormat>Breitbild</PresentationFormat>
  <Paragraphs>28</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 Theme</vt:lpstr>
      <vt:lpstr>Skymensions</vt:lpstr>
      <vt:lpstr>Kurzbeschreibung</vt:lpstr>
      <vt:lpstr>Storyboard</vt:lpstr>
      <vt:lpstr>Verantwortungsbereich Niels</vt:lpstr>
      <vt:lpstr>KI</vt:lpstr>
      <vt:lpstr>Movement </vt:lpstr>
      <vt:lpstr>Verantwortungsbereich Robert</vt:lpstr>
      <vt:lpstr>Levelgenerierung</vt:lpstr>
      <vt:lpstr>Player Attack</vt:lpstr>
      <vt:lpstr>Verantwortungsbereich Daniel</vt:lpstr>
      <vt:lpstr>Meilensteine</vt:lpstr>
    </vt:vector>
  </TitlesOfParts>
  <Company>Razer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Spiel Name</dc:title>
  <dc:creator>Niels Quanz</dc:creator>
  <cp:lastModifiedBy>Jonetzko</cp:lastModifiedBy>
  <cp:revision>21</cp:revision>
  <dcterms:created xsi:type="dcterms:W3CDTF">2018-06-21T08:24:23Z</dcterms:created>
  <dcterms:modified xsi:type="dcterms:W3CDTF">2018-09-23T13:19:57Z</dcterms:modified>
</cp:coreProperties>
</file>