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Creative </a:t>
            </a:r>
            <a:r>
              <a:rPr lang="de-DE" dirty="0" err="1"/>
              <a:t>Nonsense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Daniel Janzen, Robert </a:t>
            </a:r>
            <a:r>
              <a:rPr lang="de-DE" dirty="0" err="1"/>
              <a:t>Jonetzko</a:t>
            </a:r>
            <a:r>
              <a:rPr lang="de-DE" dirty="0"/>
              <a:t>, Niels Quanz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8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nachher 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0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KI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KI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Nacht Zyklus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Spieler/Gegner</a:t>
                      </a:r>
                      <a:r>
                        <a:rPr lang="de-DE" baseline="0" dirty="0"/>
                        <a:t> Attribute (HP/ATK)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Collision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Wind/</a:t>
                      </a:r>
                      <a:r>
                        <a:rPr lang="de-DE" baseline="0" dirty="0"/>
                        <a:t> Environment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</a:t>
            </a:r>
            <a:r>
              <a:rPr lang="de-DE" dirty="0" err="1"/>
              <a:t>nacher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78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Generierung</a:t>
                      </a:r>
                    </a:p>
                    <a:p>
                      <a:r>
                        <a:rPr lang="de-DE" dirty="0"/>
                        <a:t>Attribute</a:t>
                      </a:r>
                      <a:r>
                        <a:rPr lang="de-DE" baseline="0" dirty="0"/>
                        <a:t> |</a:t>
                      </a:r>
                      <a:r>
                        <a:rPr lang="de-DE" dirty="0"/>
                        <a:t>UI</a:t>
                      </a:r>
                    </a:p>
                    <a:p>
                      <a:r>
                        <a:rPr lang="de-DE" dirty="0"/>
                        <a:t>Spieler,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Gegner Interaktion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Menu | Item Drop | 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Niels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Setup 2h</a:t>
            </a:r>
          </a:p>
          <a:p>
            <a:r>
              <a:rPr lang="de-DE" dirty="0"/>
              <a:t>Movement 5h</a:t>
            </a:r>
          </a:p>
          <a:p>
            <a:r>
              <a:rPr lang="de-DE" dirty="0"/>
              <a:t>KI 20h</a:t>
            </a:r>
          </a:p>
          <a:p>
            <a:r>
              <a:rPr lang="de-DE" dirty="0"/>
              <a:t>3D Modellierung 5h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Robert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Generierung 5h</a:t>
            </a:r>
          </a:p>
          <a:p>
            <a:r>
              <a:rPr lang="de-DE" dirty="0"/>
              <a:t>Attribute Spieler/</a:t>
            </a:r>
            <a:r>
              <a:rPr lang="de-DE"/>
              <a:t>Gegner 12h</a:t>
            </a:r>
            <a:endParaRPr lang="de-DE" dirty="0"/>
          </a:p>
          <a:p>
            <a:r>
              <a:rPr lang="de-DE" dirty="0"/>
              <a:t>UI 2h</a:t>
            </a:r>
          </a:p>
          <a:p>
            <a:r>
              <a:rPr lang="de-DE" dirty="0"/>
              <a:t>Spieler- / Gegnerinteraktionen 15h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7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Daniel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123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Anhang</vt:lpstr>
      <vt:lpstr>Systemarchitektur</vt:lpstr>
      <vt:lpstr>Zeitplan vorher</vt:lpstr>
      <vt:lpstr>Zeitplan nachher </vt:lpstr>
      <vt:lpstr>Zeitplan vorher</vt:lpstr>
      <vt:lpstr>Zeitplan nacher</vt:lpstr>
      <vt:lpstr>Aufwand in Stunden Niels</vt:lpstr>
      <vt:lpstr>Aufwand in Stunden Robert</vt:lpstr>
      <vt:lpstr>Aufwand in Stunden Daniel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Quanz</dc:creator>
  <cp:lastModifiedBy>Jonetzko</cp:lastModifiedBy>
  <cp:revision>5</cp:revision>
  <dcterms:created xsi:type="dcterms:W3CDTF">2018-09-23T12:58:13Z</dcterms:created>
  <dcterms:modified xsi:type="dcterms:W3CDTF">2018-09-23T13:17:43Z</dcterms:modified>
</cp:coreProperties>
</file>