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4" r:id="rId5"/>
    <p:sldId id="267" r:id="rId6"/>
    <p:sldId id="268" r:id="rId7"/>
    <p:sldId id="265" r:id="rId8"/>
    <p:sldId id="269" r:id="rId9"/>
    <p:sldId id="270" r:id="rId10"/>
    <p:sldId id="266" r:id="rId11"/>
    <p:sldId id="271" r:id="rId12"/>
    <p:sldId id="272"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de-DE"/>
              <a:t>Mastertitelformat bearbeiten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F30485F-F541-4D7B-BE34-4083882D3278}" type="datetimeFigureOut">
              <a:rPr lang="de-DE" smtClean="0"/>
              <a:t>23.09.2018</a:t>
            </a:fld>
            <a:endParaRPr lang="de-DE"/>
          </a:p>
        </p:txBody>
      </p:sp>
      <p:sp>
        <p:nvSpPr>
          <p:cNvPr id="5" name="Footer Placeholder 4"/>
          <p:cNvSpPr>
            <a:spLocks noGrp="1"/>
          </p:cNvSpPr>
          <p:nvPr>
            <p:ph type="ftr" sz="quarter" idx="11"/>
          </p:nvPr>
        </p:nvSpPr>
        <p:spPr>
          <a:xfrm>
            <a:off x="1876424" y="5410201"/>
            <a:ext cx="5124886" cy="365125"/>
          </a:xfrm>
        </p:spPr>
        <p:txBody>
          <a:bodyPr/>
          <a:lstStyle/>
          <a:p>
            <a:endParaRPr lang="de-DE"/>
          </a:p>
        </p:txBody>
      </p:sp>
      <p:sp>
        <p:nvSpPr>
          <p:cNvPr id="6" name="Slide Number Placeholder 5"/>
          <p:cNvSpPr>
            <a:spLocks noGrp="1"/>
          </p:cNvSpPr>
          <p:nvPr>
            <p:ph type="sldNum" sz="quarter" idx="12"/>
          </p:nvPr>
        </p:nvSpPr>
        <p:spPr>
          <a:xfrm>
            <a:off x="9896911" y="5410199"/>
            <a:ext cx="771089" cy="365125"/>
          </a:xfrm>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316529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de-DE"/>
              <a:t>Bild durch Klicken auf Symbol hinzufügen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8F30485F-F541-4D7B-BE34-4083882D3278}" type="datetimeFigureOut">
              <a:rPr lang="de-DE" smtClean="0"/>
              <a:t>23.09.2018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2141307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de-DE"/>
              <a:t>Mastertitelformat bearbeiten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8F30485F-F541-4D7B-BE34-4083882D3278}" type="datetimeFigureOut">
              <a:rPr lang="de-DE" smtClean="0"/>
              <a:t>23.09.2018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3583549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de-DE"/>
              <a:t>Mastertitelformat bearbeiten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8F30485F-F541-4D7B-BE34-4083882D3278}" type="datetimeFigureOut">
              <a:rPr lang="de-DE" smtClean="0"/>
              <a:t>23.09.2018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069FD94-D6ED-4C93-96FC-FEDF04F50E97}" type="slidenum">
              <a:rPr lang="de-DE" smtClean="0"/>
              <a:t>‹Nr.›</a:t>
            </a:fld>
            <a:endParaRPr lang="de-DE"/>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34761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de-DE"/>
              <a:t>Mastertitelformat bearbeiten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8F30485F-F541-4D7B-BE34-4083882D3278}" type="datetimeFigureOut">
              <a:rPr lang="de-DE" smtClean="0"/>
              <a:t>23.09.2018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2797919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de-DE"/>
              <a:t>Mastertitelformat bearbeiten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8F30485F-F541-4D7B-BE34-4083882D3278}" type="datetimeFigureOut">
              <a:rPr lang="de-DE" smtClean="0"/>
              <a:t>23.09.2018</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3057444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de-DE"/>
              <a:t>Mastertitelformat bearbeiten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8F30485F-F541-4D7B-BE34-4083882D3278}" type="datetimeFigureOut">
              <a:rPr lang="de-DE" smtClean="0"/>
              <a:t>23.09.2018</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623705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F30485F-F541-4D7B-BE34-4083882D3278}" type="datetimeFigureOut">
              <a:rPr lang="de-DE" smtClean="0"/>
              <a:t>23.09.2018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854706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F30485F-F541-4D7B-BE34-4083882D3278}" type="datetimeFigureOut">
              <a:rPr lang="de-DE" smtClean="0"/>
              <a:t>23.09.2018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2101765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F30485F-F541-4D7B-BE34-4083882D3278}" type="datetimeFigureOut">
              <a:rPr lang="de-DE" smtClean="0"/>
              <a:t>23.09.2018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1243810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de-DE"/>
              <a:t>Mastertitelformat bearbeiten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8F30485F-F541-4D7B-BE34-4083882D3278}" type="datetimeFigureOut">
              <a:rPr lang="de-DE" smtClean="0"/>
              <a:t>23.09.2018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824744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8F30485F-F541-4D7B-BE34-4083882D3278}" type="datetimeFigureOut">
              <a:rPr lang="de-DE" smtClean="0"/>
              <a:t>23.09.2018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3644218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de-DE"/>
              <a:t>Mastertitelformat bearbeiten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41410" y="3073397"/>
            <a:ext cx="4878391" cy="27178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3073397"/>
            <a:ext cx="4875210" cy="27178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8F30485F-F541-4D7B-BE34-4083882D3278}" type="datetimeFigureOut">
              <a:rPr lang="de-DE" smtClean="0"/>
              <a:t>23.09.2018</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280806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8F30485F-F541-4D7B-BE34-4083882D3278}" type="datetimeFigureOut">
              <a:rPr lang="de-DE" smtClean="0"/>
              <a:t>23.09.2018</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2557558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30485F-F541-4D7B-BE34-4083882D3278}" type="datetimeFigureOut">
              <a:rPr lang="de-DE" smtClean="0"/>
              <a:t>23.09.2018</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2104547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8F30485F-F541-4D7B-BE34-4083882D3278}" type="datetimeFigureOut">
              <a:rPr lang="de-DE" smtClean="0"/>
              <a:t>23.09.2018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1963837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8F30485F-F541-4D7B-BE34-4083882D3278}" type="datetimeFigureOut">
              <a:rPr lang="de-DE" smtClean="0"/>
              <a:t>23.09.2018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069FD94-D6ED-4C93-96FC-FEDF04F50E97}" type="slidenum">
              <a:rPr lang="de-DE" smtClean="0"/>
              <a:t>‹Nr.›</a:t>
            </a:fld>
            <a:endParaRPr lang="de-DE"/>
          </a:p>
        </p:txBody>
      </p:sp>
    </p:spTree>
    <p:extLst>
      <p:ext uri="{BB962C8B-B14F-4D97-AF65-F5344CB8AC3E}">
        <p14:creationId xmlns:p14="http://schemas.microsoft.com/office/powerpoint/2010/main" val="515481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F30485F-F541-4D7B-BE34-4083882D3278}" type="datetimeFigureOut">
              <a:rPr lang="de-DE" smtClean="0"/>
              <a:t>23.09.2018</a:t>
            </a:fld>
            <a:endParaRPr lang="de-DE"/>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069FD94-D6ED-4C93-96FC-FEDF04F50E97}" type="slidenum">
              <a:rPr lang="de-DE" smtClean="0"/>
              <a:t>‹Nr.›</a:t>
            </a:fld>
            <a:endParaRPr lang="de-DE"/>
          </a:p>
        </p:txBody>
      </p:sp>
    </p:spTree>
    <p:extLst>
      <p:ext uri="{BB962C8B-B14F-4D97-AF65-F5344CB8AC3E}">
        <p14:creationId xmlns:p14="http://schemas.microsoft.com/office/powerpoint/2010/main" val="258784818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a:t>Skymensions</a:t>
            </a:r>
            <a:endParaRPr lang="de-DE" dirty="0"/>
          </a:p>
        </p:txBody>
      </p:sp>
      <p:sp>
        <p:nvSpPr>
          <p:cNvPr id="3" name="Untertitel 2"/>
          <p:cNvSpPr>
            <a:spLocks noGrp="1"/>
          </p:cNvSpPr>
          <p:nvPr>
            <p:ph type="subTitle" idx="1"/>
          </p:nvPr>
        </p:nvSpPr>
        <p:spPr/>
        <p:txBody>
          <a:bodyPr/>
          <a:lstStyle/>
          <a:p>
            <a:r>
              <a:rPr lang="de-DE" dirty="0"/>
              <a:t>Creative </a:t>
            </a:r>
            <a:r>
              <a:rPr lang="de-DE" dirty="0" err="1"/>
              <a:t>Nonsense</a:t>
            </a:r>
            <a:r>
              <a:rPr lang="de-DE" dirty="0"/>
              <a:t> </a:t>
            </a:r>
            <a:r>
              <a:rPr lang="de-DE" dirty="0" err="1"/>
              <a:t>by</a:t>
            </a:r>
            <a:endParaRPr lang="de-DE" dirty="0"/>
          </a:p>
          <a:p>
            <a:r>
              <a:rPr lang="de-DE" dirty="0"/>
              <a:t>Daniel Janzen, Robert </a:t>
            </a:r>
            <a:r>
              <a:rPr lang="de-DE" dirty="0" err="1"/>
              <a:t>Jonetzko</a:t>
            </a:r>
            <a:r>
              <a:rPr lang="de-DE" dirty="0"/>
              <a:t>, Niels Quanz</a:t>
            </a:r>
          </a:p>
        </p:txBody>
      </p:sp>
    </p:spTree>
    <p:extLst>
      <p:ext uri="{BB962C8B-B14F-4D97-AF65-F5344CB8AC3E}">
        <p14:creationId xmlns:p14="http://schemas.microsoft.com/office/powerpoint/2010/main" val="3282495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Verantwortungsbereich Daniel</a:t>
            </a:r>
          </a:p>
        </p:txBody>
      </p:sp>
      <p:sp>
        <p:nvSpPr>
          <p:cNvPr id="3" name="Inhaltsplatzhalter 2"/>
          <p:cNvSpPr>
            <a:spLocks noGrp="1"/>
          </p:cNvSpPr>
          <p:nvPr>
            <p:ph idx="1"/>
          </p:nvPr>
        </p:nvSpPr>
        <p:spPr>
          <a:xfrm>
            <a:off x="838200" y="1825625"/>
            <a:ext cx="4254500" cy="4351338"/>
          </a:xfrm>
        </p:spPr>
        <p:txBody>
          <a:bodyPr/>
          <a:lstStyle/>
          <a:p>
            <a:r>
              <a:rPr lang="de-DE" dirty="0"/>
              <a:t>Menu</a:t>
            </a:r>
          </a:p>
          <a:p>
            <a:r>
              <a:rPr lang="de-DE" dirty="0"/>
              <a:t>Item Drop /Item Design</a:t>
            </a:r>
          </a:p>
          <a:p>
            <a:r>
              <a:rPr lang="de-DE" dirty="0"/>
              <a:t>Neue Level Generierung</a:t>
            </a:r>
          </a:p>
          <a:p>
            <a:r>
              <a:rPr lang="de-DE" dirty="0"/>
              <a:t>Tod/</a:t>
            </a:r>
            <a:r>
              <a:rPr lang="de-DE" dirty="0" err="1"/>
              <a:t>Reset</a:t>
            </a:r>
            <a:r>
              <a:rPr lang="de-DE" dirty="0"/>
              <a:t> </a:t>
            </a:r>
          </a:p>
          <a:p>
            <a:endParaRPr lang="de-DE" dirty="0"/>
          </a:p>
          <a:p>
            <a:endParaRPr lang="de-DE" dirty="0"/>
          </a:p>
          <a:p>
            <a:endParaRPr lang="de-DE" dirty="0"/>
          </a:p>
          <a:p>
            <a:endParaRPr lang="de-DE" dirty="0"/>
          </a:p>
        </p:txBody>
      </p:sp>
    </p:spTree>
    <p:extLst>
      <p:ext uri="{BB962C8B-B14F-4D97-AF65-F5344CB8AC3E}">
        <p14:creationId xmlns:p14="http://schemas.microsoft.com/office/powerpoint/2010/main" val="1724282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pic>
        <p:nvPicPr>
          <p:cNvPr id="1026" name="Picture 2" descr=" Grabilla screen capture: ">
            <a:extLst>
              <a:ext uri="{FF2B5EF4-FFF2-40B4-BE49-F238E27FC236}">
                <a16:creationId xmlns:a16="http://schemas.microsoft.com/office/drawing/2014/main" id="{058574A1-48D0-4AB1-AD50-A2AF317F1F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1525" y="0"/>
            <a:ext cx="5070475"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599D63F9-13C9-48E9-A1D9-A5440BFC839E}"/>
              </a:ext>
            </a:extLst>
          </p:cNvPr>
          <p:cNvSpPr txBox="1"/>
          <p:nvPr/>
        </p:nvSpPr>
        <p:spPr>
          <a:xfrm>
            <a:off x="10380663" y="165100"/>
            <a:ext cx="3365500" cy="769441"/>
          </a:xfrm>
          <a:prstGeom prst="rect">
            <a:avLst/>
          </a:prstGeom>
          <a:noFill/>
        </p:spPr>
        <p:txBody>
          <a:bodyPr wrap="square" rtlCol="0">
            <a:spAutoFit/>
          </a:bodyPr>
          <a:lstStyle/>
          <a:p>
            <a:r>
              <a:rPr lang="de-DE" sz="4400" dirty="0"/>
              <a:t>Menü</a:t>
            </a:r>
            <a:endParaRPr lang="de-DE" dirty="0"/>
          </a:p>
        </p:txBody>
      </p:sp>
      <p:pic>
        <p:nvPicPr>
          <p:cNvPr id="6" name="Picture 2" descr=" Grabilla screen capture: ">
            <a:extLst>
              <a:ext uri="{FF2B5EF4-FFF2-40B4-BE49-F238E27FC236}">
                <a16:creationId xmlns:a16="http://schemas.microsoft.com/office/drawing/2014/main" id="{402164D4-0929-4264-94AC-1FFF497FD6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1590675"/>
            <a:ext cx="6286500" cy="3676650"/>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a:extLst>
              <a:ext uri="{FF2B5EF4-FFF2-40B4-BE49-F238E27FC236}">
                <a16:creationId xmlns:a16="http://schemas.microsoft.com/office/drawing/2014/main" id="{B4EB1B58-4BA3-44C2-8F9B-A8B5232A20AE}"/>
              </a:ext>
            </a:extLst>
          </p:cNvPr>
          <p:cNvSpPr txBox="1"/>
          <p:nvPr/>
        </p:nvSpPr>
        <p:spPr>
          <a:xfrm>
            <a:off x="3429000" y="1841500"/>
            <a:ext cx="2667000" cy="769441"/>
          </a:xfrm>
          <a:prstGeom prst="rect">
            <a:avLst/>
          </a:prstGeom>
          <a:noFill/>
        </p:spPr>
        <p:txBody>
          <a:bodyPr wrap="square" rtlCol="0">
            <a:spAutoFit/>
          </a:bodyPr>
          <a:lstStyle/>
          <a:p>
            <a:r>
              <a:rPr lang="de-DE" sz="4400" dirty="0"/>
              <a:t>Item</a:t>
            </a:r>
          </a:p>
        </p:txBody>
      </p:sp>
    </p:spTree>
    <p:extLst>
      <p:ext uri="{BB962C8B-B14F-4D97-AF65-F5344CB8AC3E}">
        <p14:creationId xmlns:p14="http://schemas.microsoft.com/office/powerpoint/2010/main" val="3196619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pic>
        <p:nvPicPr>
          <p:cNvPr id="2052" name="Picture 4" descr=" Grabilla screen capture: ">
            <a:extLst>
              <a:ext uri="{FF2B5EF4-FFF2-40B4-BE49-F238E27FC236}">
                <a16:creationId xmlns:a16="http://schemas.microsoft.com/office/drawing/2014/main" id="{D13DE5D2-7186-46A6-B50A-537C8EE770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79088"/>
            <a:ext cx="5715000" cy="369982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 Grabilla screen capture: ">
            <a:extLst>
              <a:ext uri="{FF2B5EF4-FFF2-40B4-BE49-F238E27FC236}">
                <a16:creationId xmlns:a16="http://schemas.microsoft.com/office/drawing/2014/main" id="{75565E06-7C9A-481F-BC2A-03DF27EEE9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5225" y="1487013"/>
            <a:ext cx="3162300" cy="7524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 Grabilla screen capture: ">
            <a:extLst>
              <a:ext uri="{FF2B5EF4-FFF2-40B4-BE49-F238E27FC236}">
                <a16:creationId xmlns:a16="http://schemas.microsoft.com/office/drawing/2014/main" id="{E6464033-4DCB-41E5-9D5C-FD5DCABB9C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1750" y="2738436"/>
            <a:ext cx="5429250" cy="1381125"/>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a:extLst>
              <a:ext uri="{FF2B5EF4-FFF2-40B4-BE49-F238E27FC236}">
                <a16:creationId xmlns:a16="http://schemas.microsoft.com/office/drawing/2014/main" id="{2C6B6840-7DF3-4703-8637-86388320880A}"/>
              </a:ext>
            </a:extLst>
          </p:cNvPr>
          <p:cNvSpPr txBox="1"/>
          <p:nvPr/>
        </p:nvSpPr>
        <p:spPr>
          <a:xfrm>
            <a:off x="3429000" y="1593157"/>
            <a:ext cx="2514600" cy="646331"/>
          </a:xfrm>
          <a:prstGeom prst="rect">
            <a:avLst/>
          </a:prstGeom>
          <a:noFill/>
        </p:spPr>
        <p:txBody>
          <a:bodyPr wrap="square" rtlCol="0">
            <a:spAutoFit/>
          </a:bodyPr>
          <a:lstStyle/>
          <a:p>
            <a:r>
              <a:rPr lang="de-DE" sz="3600" dirty="0"/>
              <a:t>Neues Level</a:t>
            </a:r>
          </a:p>
        </p:txBody>
      </p:sp>
      <p:sp>
        <p:nvSpPr>
          <p:cNvPr id="6" name="Textfeld 5">
            <a:extLst>
              <a:ext uri="{FF2B5EF4-FFF2-40B4-BE49-F238E27FC236}">
                <a16:creationId xmlns:a16="http://schemas.microsoft.com/office/drawing/2014/main" id="{7042C137-5BB7-41A1-BBA0-E58BFE90A63E}"/>
              </a:ext>
            </a:extLst>
          </p:cNvPr>
          <p:cNvSpPr txBox="1"/>
          <p:nvPr/>
        </p:nvSpPr>
        <p:spPr>
          <a:xfrm>
            <a:off x="10337800" y="2738436"/>
            <a:ext cx="1308100" cy="646331"/>
          </a:xfrm>
          <a:prstGeom prst="rect">
            <a:avLst/>
          </a:prstGeom>
          <a:noFill/>
        </p:spPr>
        <p:txBody>
          <a:bodyPr wrap="square" rtlCol="0">
            <a:spAutoFit/>
          </a:bodyPr>
          <a:lstStyle/>
          <a:p>
            <a:r>
              <a:rPr lang="de-DE" sz="3600" dirty="0" err="1"/>
              <a:t>Reset</a:t>
            </a:r>
            <a:endParaRPr lang="de-DE" sz="3600" dirty="0"/>
          </a:p>
        </p:txBody>
      </p:sp>
    </p:spTree>
    <p:extLst>
      <p:ext uri="{BB962C8B-B14F-4D97-AF65-F5344CB8AC3E}">
        <p14:creationId xmlns:p14="http://schemas.microsoft.com/office/powerpoint/2010/main" val="3854050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Meilensteine</a:t>
            </a:r>
          </a:p>
        </p:txBody>
      </p:sp>
      <p:sp>
        <p:nvSpPr>
          <p:cNvPr id="3" name="Inhaltsplatzhalter 2"/>
          <p:cNvSpPr>
            <a:spLocks noGrp="1"/>
          </p:cNvSpPr>
          <p:nvPr>
            <p:ph idx="1"/>
          </p:nvPr>
        </p:nvSpPr>
        <p:spPr/>
        <p:txBody>
          <a:bodyPr/>
          <a:lstStyle/>
          <a:p>
            <a:r>
              <a:rPr lang="de-DE" dirty="0"/>
              <a:t>Welt Generierung</a:t>
            </a:r>
          </a:p>
          <a:p>
            <a:r>
              <a:rPr lang="de-DE" dirty="0"/>
              <a:t>KI/</a:t>
            </a:r>
            <a:r>
              <a:rPr lang="de-DE" dirty="0" err="1"/>
              <a:t>Collision</a:t>
            </a:r>
            <a:endParaRPr lang="de-DE" dirty="0"/>
          </a:p>
          <a:p>
            <a:r>
              <a:rPr lang="de-DE" dirty="0"/>
              <a:t>Item Drops</a:t>
            </a:r>
          </a:p>
          <a:p>
            <a:endParaRPr lang="de-DE" dirty="0"/>
          </a:p>
          <a:p>
            <a:endParaRPr lang="de-DE" dirty="0"/>
          </a:p>
          <a:p>
            <a:endParaRPr lang="de-DE" dirty="0"/>
          </a:p>
        </p:txBody>
      </p:sp>
      <p:pic>
        <p:nvPicPr>
          <p:cNvPr id="1026" name="Picture 2" descr="Bildergebnis fÃ¼r haken symbo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00043" y="1566422"/>
            <a:ext cx="3193506" cy="2453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874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Kurzbeschreibung</a:t>
            </a:r>
          </a:p>
        </p:txBody>
      </p:sp>
      <p:sp>
        <p:nvSpPr>
          <p:cNvPr id="3" name="Inhaltsplatzhalter 2"/>
          <p:cNvSpPr>
            <a:spLocks noGrp="1"/>
          </p:cNvSpPr>
          <p:nvPr>
            <p:ph idx="1"/>
          </p:nvPr>
        </p:nvSpPr>
        <p:spPr/>
        <p:txBody>
          <a:bodyPr/>
          <a:lstStyle/>
          <a:p>
            <a:pPr marL="0" indent="0">
              <a:buNone/>
            </a:pPr>
            <a:r>
              <a:rPr lang="de-DE" dirty="0" err="1"/>
              <a:t>Skymensions</a:t>
            </a:r>
            <a:r>
              <a:rPr lang="de-DE" dirty="0"/>
              <a:t> wird ein Low </a:t>
            </a:r>
            <a:r>
              <a:rPr lang="de-DE" dirty="0" err="1"/>
              <a:t>Poly</a:t>
            </a:r>
            <a:r>
              <a:rPr lang="de-DE" dirty="0"/>
              <a:t> </a:t>
            </a:r>
            <a:r>
              <a:rPr lang="de-DE" dirty="0" err="1"/>
              <a:t>Roguelike</a:t>
            </a:r>
            <a:r>
              <a:rPr lang="de-DE" dirty="0"/>
              <a:t> Adventure. Jedes Spiel ist einzigartig, dank prozeduraler Generierung der einzelnen Level. Der Spieler muss Gegner besiegen, Fallen erkennen und Hindernisse überwinden. Jedes Level endet mit einem Portal, welches den Spieler in das nächste Level teleportiert. Items, Bosse und Überraschungen erwarten den Spieler in </a:t>
            </a:r>
            <a:r>
              <a:rPr lang="de-DE" dirty="0" err="1"/>
              <a:t>Skymensions</a:t>
            </a:r>
            <a:r>
              <a:rPr lang="de-DE" dirty="0"/>
              <a:t>.</a:t>
            </a:r>
          </a:p>
        </p:txBody>
      </p:sp>
    </p:spTree>
    <p:extLst>
      <p:ext uri="{BB962C8B-B14F-4D97-AF65-F5344CB8AC3E}">
        <p14:creationId xmlns:p14="http://schemas.microsoft.com/office/powerpoint/2010/main" val="3177102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Storyboard</a:t>
            </a:r>
          </a:p>
        </p:txBody>
      </p:sp>
      <p:pic>
        <p:nvPicPr>
          <p:cNvPr id="4" name="Grafik 3"/>
          <p:cNvPicPr>
            <a:picLocks noChangeAspect="1"/>
          </p:cNvPicPr>
          <p:nvPr/>
        </p:nvPicPr>
        <p:blipFill rotWithShape="1">
          <a:blip r:embed="rId2" cstate="print">
            <a:extLst>
              <a:ext uri="{28A0092B-C50C-407E-A947-70E740481C1C}">
                <a14:useLocalDpi xmlns:a14="http://schemas.microsoft.com/office/drawing/2010/main" val="0"/>
              </a:ext>
            </a:extLst>
          </a:blip>
          <a:srcRect t="33884" b="27823"/>
          <a:stretch/>
        </p:blipFill>
        <p:spPr>
          <a:xfrm>
            <a:off x="894522" y="2425148"/>
            <a:ext cx="9621078" cy="2072310"/>
          </a:xfrm>
          <a:prstGeom prst="rect">
            <a:avLst/>
          </a:prstGeom>
        </p:spPr>
      </p:pic>
    </p:spTree>
    <p:extLst>
      <p:ext uri="{BB962C8B-B14F-4D97-AF65-F5344CB8AC3E}">
        <p14:creationId xmlns:p14="http://schemas.microsoft.com/office/powerpoint/2010/main" val="3614802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Verantwortungsbereich Niels</a:t>
            </a:r>
          </a:p>
        </p:txBody>
      </p:sp>
      <p:sp>
        <p:nvSpPr>
          <p:cNvPr id="3" name="Inhaltsplatzhalter 2"/>
          <p:cNvSpPr>
            <a:spLocks noGrp="1"/>
          </p:cNvSpPr>
          <p:nvPr>
            <p:ph idx="1"/>
          </p:nvPr>
        </p:nvSpPr>
        <p:spPr>
          <a:xfrm>
            <a:off x="838200" y="1825625"/>
            <a:ext cx="3864429" cy="4351338"/>
          </a:xfrm>
        </p:spPr>
        <p:txBody>
          <a:bodyPr/>
          <a:lstStyle/>
          <a:p>
            <a:r>
              <a:rPr lang="de-DE" dirty="0"/>
              <a:t>KI</a:t>
            </a:r>
          </a:p>
          <a:p>
            <a:r>
              <a:rPr lang="de-DE" dirty="0"/>
              <a:t>Movement/Kamera</a:t>
            </a:r>
          </a:p>
          <a:p>
            <a:endParaRPr lang="de-DE" dirty="0"/>
          </a:p>
        </p:txBody>
      </p:sp>
    </p:spTree>
    <p:extLst>
      <p:ext uri="{BB962C8B-B14F-4D97-AF65-F5344CB8AC3E}">
        <p14:creationId xmlns:p14="http://schemas.microsoft.com/office/powerpoint/2010/main" val="2637673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KI</a:t>
            </a:r>
          </a:p>
        </p:txBody>
      </p:sp>
      <p:pic>
        <p:nvPicPr>
          <p:cNvPr id="3" name="Grafik 2"/>
          <p:cNvPicPr>
            <a:picLocks noChangeAspect="1"/>
          </p:cNvPicPr>
          <p:nvPr/>
        </p:nvPicPr>
        <p:blipFill>
          <a:blip r:embed="rId2"/>
          <a:stretch>
            <a:fillRect/>
          </a:stretch>
        </p:blipFill>
        <p:spPr>
          <a:xfrm>
            <a:off x="1827716" y="0"/>
            <a:ext cx="8205642" cy="6858000"/>
          </a:xfrm>
          <a:prstGeom prst="rect">
            <a:avLst/>
          </a:prstGeom>
        </p:spPr>
      </p:pic>
    </p:spTree>
    <p:extLst>
      <p:ext uri="{BB962C8B-B14F-4D97-AF65-F5344CB8AC3E}">
        <p14:creationId xmlns:p14="http://schemas.microsoft.com/office/powerpoint/2010/main" val="1536122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Movement </a:t>
            </a:r>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5357" y="0"/>
            <a:ext cx="6002334" cy="6858000"/>
          </a:xfrm>
          <a:prstGeom prst="rect">
            <a:avLst/>
          </a:prstGeom>
        </p:spPr>
      </p:pic>
    </p:spTree>
    <p:extLst>
      <p:ext uri="{BB962C8B-B14F-4D97-AF65-F5344CB8AC3E}">
        <p14:creationId xmlns:p14="http://schemas.microsoft.com/office/powerpoint/2010/main" val="4194890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Verantwortungsbereich Robert</a:t>
            </a:r>
          </a:p>
        </p:txBody>
      </p:sp>
      <p:sp>
        <p:nvSpPr>
          <p:cNvPr id="3" name="Inhaltsplatzhalter 2"/>
          <p:cNvSpPr>
            <a:spLocks noGrp="1"/>
          </p:cNvSpPr>
          <p:nvPr>
            <p:ph idx="1"/>
          </p:nvPr>
        </p:nvSpPr>
        <p:spPr/>
        <p:txBody>
          <a:bodyPr/>
          <a:lstStyle/>
          <a:p>
            <a:r>
              <a:rPr lang="de-DE" dirty="0"/>
              <a:t>Levelgenerierung</a:t>
            </a:r>
          </a:p>
          <a:p>
            <a:r>
              <a:rPr lang="de-DE" dirty="0"/>
              <a:t>Attribute Spieler/Gegner</a:t>
            </a:r>
          </a:p>
          <a:p>
            <a:r>
              <a:rPr lang="de-DE" dirty="0"/>
              <a:t>UI</a:t>
            </a:r>
          </a:p>
          <a:p>
            <a:r>
              <a:rPr lang="de-DE" dirty="0"/>
              <a:t>Spieler- / Gegnerinteraktion</a:t>
            </a:r>
          </a:p>
          <a:p>
            <a:pPr marL="0" indent="0">
              <a:buNone/>
            </a:pPr>
            <a:endParaRPr lang="de-DE" dirty="0"/>
          </a:p>
          <a:p>
            <a:pPr marL="0" indent="0">
              <a:buNone/>
            </a:pPr>
            <a:endParaRPr lang="de-DE" dirty="0"/>
          </a:p>
        </p:txBody>
      </p:sp>
    </p:spTree>
    <p:extLst>
      <p:ext uri="{BB962C8B-B14F-4D97-AF65-F5344CB8AC3E}">
        <p14:creationId xmlns:p14="http://schemas.microsoft.com/office/powerpoint/2010/main" val="4266374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B3A167-4995-4F47-B43B-BFAA9E9250E5}"/>
              </a:ext>
            </a:extLst>
          </p:cNvPr>
          <p:cNvSpPr>
            <a:spLocks noGrp="1"/>
          </p:cNvSpPr>
          <p:nvPr>
            <p:ph type="title"/>
          </p:nvPr>
        </p:nvSpPr>
        <p:spPr>
          <a:xfrm>
            <a:off x="241566" y="1424439"/>
            <a:ext cx="10515600" cy="1325563"/>
          </a:xfrm>
        </p:spPr>
        <p:txBody>
          <a:bodyPr/>
          <a:lstStyle/>
          <a:p>
            <a:r>
              <a:rPr lang="de-DE" dirty="0"/>
              <a:t>Levelgenerierung</a:t>
            </a:r>
          </a:p>
        </p:txBody>
      </p:sp>
      <p:pic>
        <p:nvPicPr>
          <p:cNvPr id="5" name="Grafik 4">
            <a:extLst>
              <a:ext uri="{FF2B5EF4-FFF2-40B4-BE49-F238E27FC236}">
                <a16:creationId xmlns:a16="http://schemas.microsoft.com/office/drawing/2014/main" id="{1B0565AC-AF87-4830-9510-6D933B6BDDDD}"/>
              </a:ext>
            </a:extLst>
          </p:cNvPr>
          <p:cNvPicPr>
            <a:picLocks noChangeAspect="1"/>
          </p:cNvPicPr>
          <p:nvPr/>
        </p:nvPicPr>
        <p:blipFill rotWithShape="1">
          <a:blip r:embed="rId2"/>
          <a:srcRect l="3107" t="12256" r="56136" b="28216"/>
          <a:stretch/>
        </p:blipFill>
        <p:spPr>
          <a:xfrm>
            <a:off x="4349930" y="271784"/>
            <a:ext cx="7842070" cy="6442745"/>
          </a:xfrm>
          <a:prstGeom prst="rect">
            <a:avLst/>
          </a:prstGeom>
        </p:spPr>
      </p:pic>
    </p:spTree>
    <p:extLst>
      <p:ext uri="{BB962C8B-B14F-4D97-AF65-F5344CB8AC3E}">
        <p14:creationId xmlns:p14="http://schemas.microsoft.com/office/powerpoint/2010/main" val="776229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09397A-EE71-4ACA-BA78-02E710E93D7E}"/>
              </a:ext>
            </a:extLst>
          </p:cNvPr>
          <p:cNvSpPr>
            <a:spLocks noGrp="1"/>
          </p:cNvSpPr>
          <p:nvPr>
            <p:ph type="title"/>
          </p:nvPr>
        </p:nvSpPr>
        <p:spPr/>
        <p:txBody>
          <a:bodyPr/>
          <a:lstStyle/>
          <a:p>
            <a:r>
              <a:rPr lang="de-DE" dirty="0"/>
              <a:t>Player </a:t>
            </a:r>
            <a:r>
              <a:rPr lang="de-DE" dirty="0" err="1"/>
              <a:t>Attack</a:t>
            </a:r>
            <a:endParaRPr lang="de-DE" dirty="0"/>
          </a:p>
        </p:txBody>
      </p:sp>
      <p:pic>
        <p:nvPicPr>
          <p:cNvPr id="4" name="Grafik 3">
            <a:extLst>
              <a:ext uri="{FF2B5EF4-FFF2-40B4-BE49-F238E27FC236}">
                <a16:creationId xmlns:a16="http://schemas.microsoft.com/office/drawing/2014/main" id="{F9B755B4-6054-4E44-9D0D-64FD43E77E54}"/>
              </a:ext>
            </a:extLst>
          </p:cNvPr>
          <p:cNvPicPr>
            <a:picLocks noChangeAspect="1"/>
          </p:cNvPicPr>
          <p:nvPr/>
        </p:nvPicPr>
        <p:blipFill rotWithShape="1">
          <a:blip r:embed="rId2"/>
          <a:srcRect l="3259" t="36545" r="61363" b="34276"/>
          <a:stretch/>
        </p:blipFill>
        <p:spPr>
          <a:xfrm>
            <a:off x="0" y="2340528"/>
            <a:ext cx="6093906" cy="2827089"/>
          </a:xfrm>
          <a:prstGeom prst="rect">
            <a:avLst/>
          </a:prstGeom>
        </p:spPr>
      </p:pic>
      <p:pic>
        <p:nvPicPr>
          <p:cNvPr id="5" name="Grafik 4">
            <a:extLst>
              <a:ext uri="{FF2B5EF4-FFF2-40B4-BE49-F238E27FC236}">
                <a16:creationId xmlns:a16="http://schemas.microsoft.com/office/drawing/2014/main" id="{BD953A0F-6E4C-4FFC-B346-58AFFF82D9A5}"/>
              </a:ext>
            </a:extLst>
          </p:cNvPr>
          <p:cNvPicPr>
            <a:picLocks noChangeAspect="1"/>
          </p:cNvPicPr>
          <p:nvPr/>
        </p:nvPicPr>
        <p:blipFill rotWithShape="1">
          <a:blip r:embed="rId3"/>
          <a:srcRect l="3106" t="24652" r="64242" b="34546"/>
          <a:stretch/>
        </p:blipFill>
        <p:spPr>
          <a:xfrm>
            <a:off x="6087397" y="1367405"/>
            <a:ext cx="6104603" cy="4290969"/>
          </a:xfrm>
          <a:prstGeom prst="rect">
            <a:avLst/>
          </a:prstGeom>
        </p:spPr>
      </p:pic>
    </p:spTree>
    <p:extLst>
      <p:ext uri="{BB962C8B-B14F-4D97-AF65-F5344CB8AC3E}">
        <p14:creationId xmlns:p14="http://schemas.microsoft.com/office/powerpoint/2010/main" val="5678423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chaltkreis">
  <a:themeElements>
    <a:clrScheme name="Schaltkreis">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Schaltkreis">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chaltkreis">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TM04033919[[fn=Schaltkreis]]</Template>
  <TotalTime>0</TotalTime>
  <Words>122</Words>
  <Application>Microsoft Office PowerPoint</Application>
  <PresentationFormat>Breitbild</PresentationFormat>
  <Paragraphs>34</Paragraphs>
  <Slides>13</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13</vt:i4>
      </vt:variant>
    </vt:vector>
  </HeadingPairs>
  <TitlesOfParts>
    <vt:vector size="17" baseType="lpstr">
      <vt:lpstr>Arial</vt:lpstr>
      <vt:lpstr>Trebuchet MS</vt:lpstr>
      <vt:lpstr>Tw Cen MT</vt:lpstr>
      <vt:lpstr>Schaltkreis</vt:lpstr>
      <vt:lpstr>Skymensions</vt:lpstr>
      <vt:lpstr>Kurzbeschreibung</vt:lpstr>
      <vt:lpstr>Storyboard</vt:lpstr>
      <vt:lpstr>Verantwortungsbereich Niels</vt:lpstr>
      <vt:lpstr>KI</vt:lpstr>
      <vt:lpstr>Movement </vt:lpstr>
      <vt:lpstr>Verantwortungsbereich Robert</vt:lpstr>
      <vt:lpstr>Levelgenerierung</vt:lpstr>
      <vt:lpstr>Player Attack</vt:lpstr>
      <vt:lpstr>Verantwortungsbereich Daniel</vt:lpstr>
      <vt:lpstr>PowerPoint-Präsentation</vt:lpstr>
      <vt:lpstr>PowerPoint-Präsentation</vt:lpstr>
      <vt:lpstr>Meilensteine</vt:lpstr>
    </vt:vector>
  </TitlesOfParts>
  <Company>Razer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Spiel Name</dc:title>
  <dc:creator>Niels Quanz</dc:creator>
  <cp:lastModifiedBy>Jonetzko</cp:lastModifiedBy>
  <cp:revision>24</cp:revision>
  <dcterms:created xsi:type="dcterms:W3CDTF">2018-06-21T08:24:23Z</dcterms:created>
  <dcterms:modified xsi:type="dcterms:W3CDTF">2018-09-23T17:15:55Z</dcterms:modified>
</cp:coreProperties>
</file>