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3" d="100"/>
          <a:sy n="123" d="100"/>
        </p:scale>
        <p:origin x="11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57492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2422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23641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30485F-F541-4D7B-BE34-4083882D3278}" type="datetimeFigureOut">
              <a:rPr lang="de-DE" smtClean="0"/>
              <a:t>25.06.2018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563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F30485F-F541-4D7B-BE34-4083882D3278}" type="datetimeFigureOut">
              <a:rPr lang="de-DE" smtClean="0"/>
              <a:t>25.06.2018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4204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F30485F-F541-4D7B-BE34-4083882D3278}" type="datetimeFigureOut">
              <a:rPr lang="de-DE" smtClean="0"/>
              <a:t>25.06.2018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43258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F30485F-F541-4D7B-BE34-4083882D3278}" type="datetimeFigureOut">
              <a:rPr lang="de-DE" smtClean="0"/>
              <a:t>25.06.2018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36544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F30485F-F541-4D7B-BE34-4083882D3278}" type="datetimeFigureOut">
              <a:rPr lang="de-DE" smtClean="0"/>
              <a:t>25.06.2018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4792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30485F-F541-4D7B-BE34-4083882D3278}" type="datetimeFigureOut">
              <a:rPr lang="de-DE" smtClean="0"/>
              <a:t>25.06.2018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00714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3192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30485F-F541-4D7B-BE34-4083882D3278}" type="datetimeFigureOut">
              <a:rPr lang="de-DE" smtClean="0"/>
              <a:t>25.06.2018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7102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0485F-F541-4D7B-BE34-4083882D3278}" type="datetimeFigureOut">
              <a:rPr lang="de-DE" smtClean="0"/>
              <a:t>25.06.2018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FD94-D6ED-4C93-96FC-FEDF04F50E97}" type="slidenum">
              <a:rPr lang="de-DE" smtClean="0"/>
              <a:t>‹Nr.›</a:t>
            </a:fld>
            <a:endParaRPr lang="de-DE"/>
          </a:p>
        </p:txBody>
      </p:sp>
    </p:spTree>
    <p:extLst>
      <p:ext uri="{BB962C8B-B14F-4D97-AF65-F5344CB8AC3E}">
        <p14:creationId xmlns:p14="http://schemas.microsoft.com/office/powerpoint/2010/main" val="82418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Skymensions</a:t>
            </a:r>
            <a:endParaRPr lang="de-DE" dirty="0"/>
          </a:p>
        </p:txBody>
      </p:sp>
      <p:sp>
        <p:nvSpPr>
          <p:cNvPr id="3" name="Untertitel 2"/>
          <p:cNvSpPr>
            <a:spLocks noGrp="1"/>
          </p:cNvSpPr>
          <p:nvPr>
            <p:ph type="subTitle" idx="1"/>
          </p:nvPr>
        </p:nvSpPr>
        <p:spPr/>
        <p:txBody>
          <a:bodyPr/>
          <a:lstStyle/>
          <a:p>
            <a:r>
              <a:rPr lang="de-DE" dirty="0" smtClean="0"/>
              <a:t>Creative </a:t>
            </a:r>
            <a:r>
              <a:rPr lang="de-DE" dirty="0" err="1" smtClean="0"/>
              <a:t>Nonsense</a:t>
            </a:r>
            <a:r>
              <a:rPr lang="de-DE" dirty="0" smtClean="0"/>
              <a:t> </a:t>
            </a:r>
            <a:r>
              <a:rPr lang="de-DE" dirty="0" err="1" smtClean="0"/>
              <a:t>by</a:t>
            </a:r>
            <a:endParaRPr lang="de-DE" dirty="0" smtClean="0"/>
          </a:p>
          <a:p>
            <a:r>
              <a:rPr lang="de-DE" dirty="0" smtClean="0"/>
              <a:t>Daniel Janzen, Robert </a:t>
            </a:r>
            <a:r>
              <a:rPr lang="de-DE" dirty="0" err="1" smtClean="0"/>
              <a:t>Jonetzko</a:t>
            </a:r>
            <a:r>
              <a:rPr lang="de-DE" dirty="0" smtClean="0"/>
              <a:t>, Niels Quanz</a:t>
            </a:r>
            <a:endParaRPr lang="de-DE" dirty="0"/>
          </a:p>
        </p:txBody>
      </p:sp>
    </p:spTree>
    <p:extLst>
      <p:ext uri="{BB962C8B-B14F-4D97-AF65-F5344CB8AC3E}">
        <p14:creationId xmlns:p14="http://schemas.microsoft.com/office/powerpoint/2010/main" val="3282495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Kurzbeschreibung</a:t>
            </a:r>
            <a:endParaRPr lang="de-DE" dirty="0"/>
          </a:p>
        </p:txBody>
      </p:sp>
      <p:sp>
        <p:nvSpPr>
          <p:cNvPr id="3" name="Inhaltsplatzhalter 2"/>
          <p:cNvSpPr>
            <a:spLocks noGrp="1"/>
          </p:cNvSpPr>
          <p:nvPr>
            <p:ph idx="1"/>
          </p:nvPr>
        </p:nvSpPr>
        <p:spPr/>
        <p:txBody>
          <a:bodyPr/>
          <a:lstStyle/>
          <a:p>
            <a:pPr marL="0" indent="0">
              <a:buNone/>
            </a:pPr>
            <a:r>
              <a:rPr lang="de-DE" dirty="0" err="1"/>
              <a:t>Skymensions</a:t>
            </a:r>
            <a:r>
              <a:rPr lang="de-DE" dirty="0"/>
              <a:t> wird ein Low </a:t>
            </a:r>
            <a:r>
              <a:rPr lang="de-DE" dirty="0" err="1"/>
              <a:t>Poly</a:t>
            </a:r>
            <a:r>
              <a:rPr lang="de-DE" dirty="0"/>
              <a:t> </a:t>
            </a:r>
            <a:r>
              <a:rPr lang="de-DE" dirty="0" err="1"/>
              <a:t>Roguelike</a:t>
            </a:r>
            <a:r>
              <a:rPr lang="de-DE" dirty="0"/>
              <a:t> Adventure. Jedes Spiel ist einzigartig, dank prozeduraler Generierung der einzelnen Level. Der Spieler muss Gegner besiegen, Fallen erkennen und Hindernisse überwinden. Jedes Level endet mit einem Portal, welches den Spieler in das nächste Level teleportiert. Items, Bosse und Überraschungen erwarten den Spieler in </a:t>
            </a:r>
            <a:r>
              <a:rPr lang="de-DE" dirty="0" err="1"/>
              <a:t>Skymensions</a:t>
            </a:r>
            <a:r>
              <a:rPr lang="de-DE" dirty="0"/>
              <a:t>.</a:t>
            </a:r>
          </a:p>
        </p:txBody>
      </p:sp>
    </p:spTree>
    <p:extLst>
      <p:ext uri="{BB962C8B-B14F-4D97-AF65-F5344CB8AC3E}">
        <p14:creationId xmlns:p14="http://schemas.microsoft.com/office/powerpoint/2010/main" val="3177102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Storyboard</a:t>
            </a:r>
            <a:endParaRPr lang="de-DE" dirty="0"/>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33884" b="27823"/>
          <a:stretch/>
        </p:blipFill>
        <p:spPr>
          <a:xfrm>
            <a:off x="894522" y="2425148"/>
            <a:ext cx="9621078" cy="2072310"/>
          </a:xfrm>
          <a:prstGeom prst="rect">
            <a:avLst/>
          </a:prstGeom>
        </p:spPr>
      </p:pic>
    </p:spTree>
    <p:extLst>
      <p:ext uri="{BB962C8B-B14F-4D97-AF65-F5344CB8AC3E}">
        <p14:creationId xmlns:p14="http://schemas.microsoft.com/office/powerpoint/2010/main" val="361480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4250333216"/>
              </p:ext>
            </p:extLst>
          </p:nvPr>
        </p:nvGraphicFramePr>
        <p:xfrm>
          <a:off x="838200" y="1825621"/>
          <a:ext cx="10515600" cy="44585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618100">
                <a:tc>
                  <a:txBody>
                    <a:bodyPr/>
                    <a:lstStyle/>
                    <a:p>
                      <a:r>
                        <a:rPr lang="de-DE" dirty="0" smtClean="0"/>
                        <a:t>Woche</a:t>
                      </a:r>
                      <a:endParaRPr lang="de-DE" dirty="0"/>
                    </a:p>
                  </a:txBody>
                  <a:tcPr/>
                </a:tc>
                <a:tc>
                  <a:txBody>
                    <a:bodyPr/>
                    <a:lstStyle/>
                    <a:p>
                      <a:r>
                        <a:rPr lang="de-DE" dirty="0" smtClean="0"/>
                        <a:t>Niels</a:t>
                      </a:r>
                      <a:endParaRPr lang="de-DE" dirty="0"/>
                    </a:p>
                  </a:txBody>
                  <a:tcPr/>
                </a:tc>
                <a:tc>
                  <a:txBody>
                    <a:bodyPr/>
                    <a:lstStyle/>
                    <a:p>
                      <a:r>
                        <a:rPr lang="de-DE" dirty="0" smtClean="0"/>
                        <a:t>Robert</a:t>
                      </a:r>
                      <a:endParaRPr lang="de-DE" dirty="0"/>
                    </a:p>
                  </a:txBody>
                  <a:tcPr/>
                </a:tc>
                <a:tc>
                  <a:txBody>
                    <a:bodyPr/>
                    <a:lstStyle/>
                    <a:p>
                      <a:r>
                        <a:rPr lang="de-DE" dirty="0" smtClean="0"/>
                        <a:t>Daniel</a:t>
                      </a:r>
                      <a:endParaRPr lang="de-DE" dirty="0"/>
                    </a:p>
                  </a:txBody>
                  <a:tcPr/>
                </a:tc>
                <a:extLst>
                  <a:ext uri="{0D108BD9-81ED-4DB2-BD59-A6C34878D82A}">
                    <a16:rowId xmlns:a16="http://schemas.microsoft.com/office/drawing/2014/main" val="10000"/>
                  </a:ext>
                </a:extLst>
              </a:tr>
              <a:tr h="618100">
                <a:tc>
                  <a:txBody>
                    <a:bodyPr/>
                    <a:lstStyle/>
                    <a:p>
                      <a:r>
                        <a:rPr lang="de-DE" dirty="0" smtClean="0"/>
                        <a:t>KW 26</a:t>
                      </a:r>
                      <a:endParaRPr lang="de-DE" dirty="0"/>
                    </a:p>
                  </a:txBody>
                  <a:tcPr/>
                </a:tc>
                <a:tc>
                  <a:txBody>
                    <a:bodyPr/>
                    <a:lstStyle/>
                    <a:p>
                      <a:r>
                        <a:rPr lang="de-DE" dirty="0" smtClean="0"/>
                        <a:t>Finale</a:t>
                      </a:r>
                      <a:r>
                        <a:rPr lang="de-DE" baseline="0" dirty="0" smtClean="0"/>
                        <a:t> </a:t>
                      </a:r>
                      <a:r>
                        <a:rPr lang="de-DE" baseline="0" dirty="0" smtClean="0"/>
                        <a:t>Planung</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Finale</a:t>
                      </a:r>
                      <a:r>
                        <a:rPr lang="de-DE" baseline="0" dirty="0" smtClean="0"/>
                        <a:t> Planung</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Finale</a:t>
                      </a:r>
                      <a:r>
                        <a:rPr lang="de-DE" baseline="0" dirty="0" smtClean="0"/>
                        <a:t> Planung</a:t>
                      </a:r>
                      <a:endParaRPr lang="de-DE" dirty="0" smtClean="0"/>
                    </a:p>
                    <a:p>
                      <a:endParaRPr lang="de-DE" dirty="0"/>
                    </a:p>
                  </a:txBody>
                  <a:tcPr/>
                </a:tc>
                <a:extLst>
                  <a:ext uri="{0D108BD9-81ED-4DB2-BD59-A6C34878D82A}">
                    <a16:rowId xmlns:a16="http://schemas.microsoft.com/office/drawing/2014/main" val="10001"/>
                  </a:ext>
                </a:extLst>
              </a:tr>
              <a:tr h="618100">
                <a:tc>
                  <a:txBody>
                    <a:bodyPr/>
                    <a:lstStyle/>
                    <a:p>
                      <a:r>
                        <a:rPr lang="de-DE" dirty="0" smtClean="0"/>
                        <a:t>KW 27</a:t>
                      </a:r>
                      <a:endParaRPr lang="de-DE" dirty="0"/>
                    </a:p>
                  </a:txBody>
                  <a:tcPr/>
                </a:tc>
                <a:tc>
                  <a:txBody>
                    <a:bodyPr/>
                    <a:lstStyle/>
                    <a:p>
                      <a:r>
                        <a:rPr lang="de-DE" dirty="0" smtClean="0"/>
                        <a:t>Prüfungs</a:t>
                      </a:r>
                      <a:r>
                        <a:rPr lang="de-DE" baseline="0" dirty="0" smtClean="0"/>
                        <a:t>vorbereitung</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extLst>
                  <a:ext uri="{0D108BD9-81ED-4DB2-BD59-A6C34878D82A}">
                    <a16:rowId xmlns:a16="http://schemas.microsoft.com/office/drawing/2014/main" val="10002"/>
                  </a:ext>
                </a:extLst>
              </a:tr>
              <a:tr h="618100">
                <a:tc>
                  <a:txBody>
                    <a:bodyPr/>
                    <a:lstStyle/>
                    <a:p>
                      <a:r>
                        <a:rPr lang="de-DE" dirty="0" smtClean="0"/>
                        <a:t>KW 28</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a:t>
                      </a:r>
                      <a:r>
                        <a:rPr lang="de-DE" baseline="0" dirty="0" smtClean="0"/>
                        <a:t>vorbereitung</a:t>
                      </a:r>
                      <a:endParaRPr lang="de-DE" dirty="0" smtClean="0"/>
                    </a:p>
                    <a:p>
                      <a:endParaRPr lang="de-DE" dirty="0"/>
                    </a:p>
                  </a:txBody>
                  <a:tcPr/>
                </a:tc>
                <a:extLst>
                  <a:ext uri="{0D108BD9-81ED-4DB2-BD59-A6C34878D82A}">
                    <a16:rowId xmlns:a16="http://schemas.microsoft.com/office/drawing/2014/main" val="10003"/>
                  </a:ext>
                </a:extLst>
              </a:tr>
              <a:tr h="618100">
                <a:tc>
                  <a:txBody>
                    <a:bodyPr/>
                    <a:lstStyle/>
                    <a:p>
                      <a:r>
                        <a:rPr lang="de-DE" dirty="0" smtClean="0"/>
                        <a:t>KW 29</a:t>
                      </a:r>
                      <a:endParaRPr lang="de-DE" dirty="0"/>
                    </a:p>
                  </a:txBody>
                  <a:tcPr/>
                </a:tc>
                <a:tc>
                  <a:txBody>
                    <a:bodyPr/>
                    <a:lstStyle/>
                    <a:p>
                      <a:r>
                        <a:rPr lang="de-DE" dirty="0" smtClean="0"/>
                        <a:t>Prüfungsphase</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extLst>
                  <a:ext uri="{0D108BD9-81ED-4DB2-BD59-A6C34878D82A}">
                    <a16:rowId xmlns:a16="http://schemas.microsoft.com/office/drawing/2014/main" val="10004"/>
                  </a:ext>
                </a:extLst>
              </a:tr>
              <a:tr h="618100">
                <a:tc>
                  <a:txBody>
                    <a:bodyPr/>
                    <a:lstStyle/>
                    <a:p>
                      <a:r>
                        <a:rPr lang="de-DE" dirty="0" smtClean="0"/>
                        <a:t>KW 30</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Prüfungsphase</a:t>
                      </a:r>
                    </a:p>
                    <a:p>
                      <a:endParaRPr lang="de-DE" dirty="0"/>
                    </a:p>
                  </a:txBody>
                  <a:tcPr/>
                </a:tc>
                <a:extLst>
                  <a:ext uri="{0D108BD9-81ED-4DB2-BD59-A6C34878D82A}">
                    <a16:rowId xmlns:a16="http://schemas.microsoft.com/office/drawing/2014/main" val="10005"/>
                  </a:ext>
                </a:extLst>
              </a:tr>
              <a:tr h="618100">
                <a:tc>
                  <a:txBody>
                    <a:bodyPr/>
                    <a:lstStyle/>
                    <a:p>
                      <a:r>
                        <a:rPr lang="de-DE" dirty="0" smtClean="0"/>
                        <a:t>KW</a:t>
                      </a:r>
                      <a:r>
                        <a:rPr lang="de-DE" baseline="0" dirty="0" smtClean="0"/>
                        <a:t> 31</a:t>
                      </a:r>
                      <a:endParaRPr lang="de-DE" dirty="0"/>
                    </a:p>
                  </a:txBody>
                  <a:tcPr/>
                </a:tc>
                <a:tc>
                  <a:txBody>
                    <a:bodyPr/>
                    <a:lstStyle/>
                    <a:p>
                      <a:r>
                        <a:rPr lang="de-DE" dirty="0" smtClean="0"/>
                        <a:t>Player/Kamera</a:t>
                      </a:r>
                      <a:r>
                        <a:rPr lang="de-DE" baseline="0" dirty="0" smtClean="0"/>
                        <a:t> Movement</a:t>
                      </a:r>
                      <a:endParaRPr lang="de-DE" dirty="0"/>
                    </a:p>
                  </a:txBody>
                  <a:tcPr/>
                </a:tc>
                <a:tc>
                  <a:txBody>
                    <a:bodyPr/>
                    <a:lstStyle/>
                    <a:p>
                      <a:r>
                        <a:rPr lang="de-DE" dirty="0" smtClean="0"/>
                        <a:t>Prozedurale</a:t>
                      </a:r>
                      <a:r>
                        <a:rPr lang="de-DE" baseline="0" dirty="0" smtClean="0"/>
                        <a:t> Level Generierung</a:t>
                      </a:r>
                      <a:endParaRPr lang="de-DE" dirty="0"/>
                    </a:p>
                  </a:txBody>
                  <a:tcPr/>
                </a:tc>
                <a:tc>
                  <a:txBody>
                    <a:bodyPr/>
                    <a:lstStyle/>
                    <a:p>
                      <a:r>
                        <a:rPr lang="de-DE" dirty="0" smtClean="0"/>
                        <a:t>Urlaub</a:t>
                      </a:r>
                      <a:endParaRPr lang="de-DE"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673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1885550712"/>
              </p:ext>
            </p:extLst>
          </p:nvPr>
        </p:nvGraphicFramePr>
        <p:xfrm>
          <a:off x="838200" y="1318726"/>
          <a:ext cx="10515600" cy="5076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618100">
                <a:tc>
                  <a:txBody>
                    <a:bodyPr/>
                    <a:lstStyle/>
                    <a:p>
                      <a:r>
                        <a:rPr lang="de-DE" dirty="0" smtClean="0"/>
                        <a:t>Woche</a:t>
                      </a:r>
                      <a:endParaRPr lang="de-DE" dirty="0"/>
                    </a:p>
                  </a:txBody>
                  <a:tcPr/>
                </a:tc>
                <a:tc>
                  <a:txBody>
                    <a:bodyPr/>
                    <a:lstStyle/>
                    <a:p>
                      <a:r>
                        <a:rPr lang="de-DE" dirty="0" smtClean="0"/>
                        <a:t>Niels</a:t>
                      </a:r>
                      <a:endParaRPr lang="de-DE" dirty="0"/>
                    </a:p>
                  </a:txBody>
                  <a:tcPr/>
                </a:tc>
                <a:tc>
                  <a:txBody>
                    <a:bodyPr/>
                    <a:lstStyle/>
                    <a:p>
                      <a:r>
                        <a:rPr lang="de-DE" dirty="0" smtClean="0"/>
                        <a:t>Robert</a:t>
                      </a:r>
                      <a:endParaRPr lang="de-DE" dirty="0"/>
                    </a:p>
                  </a:txBody>
                  <a:tcPr/>
                </a:tc>
                <a:tc>
                  <a:txBody>
                    <a:bodyPr/>
                    <a:lstStyle/>
                    <a:p>
                      <a:r>
                        <a:rPr lang="de-DE" dirty="0" smtClean="0"/>
                        <a:t>Daniel</a:t>
                      </a:r>
                      <a:endParaRPr lang="de-DE" dirty="0"/>
                    </a:p>
                  </a:txBody>
                  <a:tcPr/>
                </a:tc>
                <a:extLst>
                  <a:ext uri="{0D108BD9-81ED-4DB2-BD59-A6C34878D82A}">
                    <a16:rowId xmlns:a16="http://schemas.microsoft.com/office/drawing/2014/main" val="10000"/>
                  </a:ext>
                </a:extLst>
              </a:tr>
              <a:tr h="618100">
                <a:tc>
                  <a:txBody>
                    <a:bodyPr/>
                    <a:lstStyle/>
                    <a:p>
                      <a:r>
                        <a:rPr lang="de-DE" dirty="0" smtClean="0"/>
                        <a:t>KW 32</a:t>
                      </a:r>
                      <a:endParaRPr lang="de-DE" dirty="0"/>
                    </a:p>
                  </a:txBody>
                  <a:tcPr/>
                </a:tc>
                <a:tc>
                  <a:txBody>
                    <a:bodyPr/>
                    <a:lstStyle/>
                    <a:p>
                      <a:r>
                        <a:rPr lang="de-DE" dirty="0" smtClean="0"/>
                        <a:t>KI</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Prozedurale</a:t>
                      </a:r>
                      <a:r>
                        <a:rPr lang="de-DE" baseline="0" dirty="0" smtClean="0"/>
                        <a:t> Level Generierung</a:t>
                      </a:r>
                      <a:endParaRPr lang="de-DE" dirty="0" smtClean="0"/>
                    </a:p>
                  </a:txBody>
                  <a:tcPr/>
                </a:tc>
                <a:tc>
                  <a:txBody>
                    <a:bodyPr/>
                    <a:lstStyle/>
                    <a:p>
                      <a:r>
                        <a:rPr lang="de-DE" baseline="0" dirty="0" smtClean="0"/>
                        <a:t>KI</a:t>
                      </a:r>
                      <a:endParaRPr lang="de-DE" dirty="0"/>
                    </a:p>
                  </a:txBody>
                  <a:tcPr/>
                </a:tc>
                <a:extLst>
                  <a:ext uri="{0D108BD9-81ED-4DB2-BD59-A6C34878D82A}">
                    <a16:rowId xmlns:a16="http://schemas.microsoft.com/office/drawing/2014/main" val="10001"/>
                  </a:ext>
                </a:extLst>
              </a:tr>
              <a:tr h="618100">
                <a:tc>
                  <a:txBody>
                    <a:bodyPr/>
                    <a:lstStyle/>
                    <a:p>
                      <a:r>
                        <a:rPr lang="de-DE" dirty="0" smtClean="0"/>
                        <a:t>KW 33</a:t>
                      </a:r>
                      <a:endParaRPr lang="de-DE" dirty="0"/>
                    </a:p>
                  </a:txBody>
                  <a:tcPr/>
                </a:tc>
                <a:tc>
                  <a:txBody>
                    <a:bodyPr/>
                    <a:lstStyle/>
                    <a:p>
                      <a:r>
                        <a:rPr lang="de-DE" dirty="0" smtClean="0"/>
                        <a:t>Urlaub</a:t>
                      </a:r>
                    </a:p>
                  </a:txBody>
                  <a:tcPr/>
                </a:tc>
                <a:tc>
                  <a:txBody>
                    <a:bodyPr/>
                    <a:lstStyle/>
                    <a:p>
                      <a:r>
                        <a:rPr lang="de-DE" dirty="0" smtClean="0"/>
                        <a:t>Urlaub</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KI</a:t>
                      </a:r>
                      <a:endParaRPr lang="de-DE" dirty="0" smtClean="0"/>
                    </a:p>
                    <a:p>
                      <a:endParaRPr lang="de-DE" dirty="0"/>
                    </a:p>
                  </a:txBody>
                  <a:tcPr/>
                </a:tc>
                <a:extLst>
                  <a:ext uri="{0D108BD9-81ED-4DB2-BD59-A6C34878D82A}">
                    <a16:rowId xmlns:a16="http://schemas.microsoft.com/office/drawing/2014/main" val="10002"/>
                  </a:ext>
                </a:extLst>
              </a:tr>
              <a:tr h="618100">
                <a:tc>
                  <a:txBody>
                    <a:bodyPr/>
                    <a:lstStyle/>
                    <a:p>
                      <a:r>
                        <a:rPr lang="de-DE" dirty="0" smtClean="0"/>
                        <a:t>KW 34</a:t>
                      </a:r>
                      <a:endParaRPr lang="de-DE" dirty="0"/>
                    </a:p>
                  </a:txBody>
                  <a:tcPr/>
                </a:tc>
                <a:tc>
                  <a:txBody>
                    <a:bodyPr/>
                    <a:lstStyle/>
                    <a:p>
                      <a:r>
                        <a:rPr lang="de-DE" dirty="0" smtClean="0"/>
                        <a:t>Tag Nacht Zyklus</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Spieler/Gegner</a:t>
                      </a:r>
                      <a:r>
                        <a:rPr lang="de-DE" baseline="0" dirty="0" smtClean="0"/>
                        <a:t> Attribute (HP/ATK)</a:t>
                      </a:r>
                      <a:endParaRPr lang="de-DE" dirty="0" smtClean="0"/>
                    </a:p>
                  </a:txBody>
                  <a:tcPr/>
                </a:tc>
                <a:tc>
                  <a:txBody>
                    <a:bodyPr/>
                    <a:lstStyle/>
                    <a:p>
                      <a:r>
                        <a:rPr lang="de-DE" dirty="0" smtClean="0"/>
                        <a:t>Hindernisse</a:t>
                      </a:r>
                      <a:r>
                        <a:rPr lang="de-DE" baseline="0" dirty="0" smtClean="0"/>
                        <a:t> (Fallen, Abgründe, etc.)</a:t>
                      </a:r>
                      <a:endParaRPr lang="de-DE" dirty="0"/>
                    </a:p>
                  </a:txBody>
                  <a:tcPr/>
                </a:tc>
                <a:extLst>
                  <a:ext uri="{0D108BD9-81ED-4DB2-BD59-A6C34878D82A}">
                    <a16:rowId xmlns:a16="http://schemas.microsoft.com/office/drawing/2014/main" val="10003"/>
                  </a:ext>
                </a:extLst>
              </a:tr>
              <a:tr h="618100">
                <a:tc>
                  <a:txBody>
                    <a:bodyPr/>
                    <a:lstStyle/>
                    <a:p>
                      <a:r>
                        <a:rPr lang="de-DE" dirty="0" smtClean="0"/>
                        <a:t>KW 35</a:t>
                      </a:r>
                      <a:endParaRPr lang="de-DE" dirty="0"/>
                    </a:p>
                  </a:txBody>
                  <a:tcPr/>
                </a:tc>
                <a:tc>
                  <a:txBody>
                    <a:bodyPr/>
                    <a:lstStyle/>
                    <a:p>
                      <a:r>
                        <a:rPr lang="de-DE" dirty="0" err="1" smtClean="0"/>
                        <a:t>Collision</a:t>
                      </a:r>
                      <a:endParaRPr lang="de-DE" dirty="0"/>
                    </a:p>
                  </a:txBody>
                  <a:tcPr/>
                </a:tc>
                <a:tc>
                  <a:txBody>
                    <a:bodyPr/>
                    <a:lstStyle/>
                    <a:p>
                      <a:r>
                        <a:rPr lang="de-DE" dirty="0" smtClean="0"/>
                        <a:t>Item Design</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Hindernisse</a:t>
                      </a:r>
                      <a:r>
                        <a:rPr lang="de-DE" baseline="0" dirty="0" smtClean="0"/>
                        <a:t> (Fallen, Abgründe, etc.)</a:t>
                      </a:r>
                      <a:endParaRPr lang="de-DE" dirty="0" smtClean="0"/>
                    </a:p>
                  </a:txBody>
                  <a:tcPr/>
                </a:tc>
                <a:extLst>
                  <a:ext uri="{0D108BD9-81ED-4DB2-BD59-A6C34878D82A}">
                    <a16:rowId xmlns:a16="http://schemas.microsoft.com/office/drawing/2014/main" val="10004"/>
                  </a:ext>
                </a:extLst>
              </a:tr>
              <a:tr h="618100">
                <a:tc>
                  <a:txBody>
                    <a:bodyPr/>
                    <a:lstStyle/>
                    <a:p>
                      <a:r>
                        <a:rPr lang="de-DE" dirty="0" smtClean="0"/>
                        <a:t>KW 36</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smtClean="0"/>
                        <a:t>Collision</a:t>
                      </a:r>
                      <a:endParaRPr lang="de-DE" dirty="0" smtClean="0"/>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Item Design</a:t>
                      </a:r>
                    </a:p>
                    <a:p>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Item Drops</a:t>
                      </a:r>
                      <a:endParaRPr lang="de-DE" dirty="0" smtClean="0"/>
                    </a:p>
                    <a:p>
                      <a:endParaRPr lang="de-DE" dirty="0"/>
                    </a:p>
                  </a:txBody>
                  <a:tcPr/>
                </a:tc>
                <a:extLst>
                  <a:ext uri="{0D108BD9-81ED-4DB2-BD59-A6C34878D82A}">
                    <a16:rowId xmlns:a16="http://schemas.microsoft.com/office/drawing/2014/main" val="10005"/>
                  </a:ext>
                </a:extLst>
              </a:tr>
              <a:tr h="618100">
                <a:tc>
                  <a:txBody>
                    <a:bodyPr/>
                    <a:lstStyle/>
                    <a:p>
                      <a:r>
                        <a:rPr lang="de-DE" dirty="0" smtClean="0"/>
                        <a:t>KW</a:t>
                      </a:r>
                      <a:r>
                        <a:rPr lang="de-DE" baseline="0" dirty="0" smtClean="0"/>
                        <a:t> 37</a:t>
                      </a:r>
                      <a:endParaRPr lang="de-DE" dirty="0"/>
                    </a:p>
                  </a:txBody>
                  <a:tcPr/>
                </a:tc>
                <a:tc>
                  <a:txBody>
                    <a:bodyPr/>
                    <a:lstStyle/>
                    <a:p>
                      <a:r>
                        <a:rPr lang="de-DE" dirty="0" smtClean="0"/>
                        <a:t>Menü</a:t>
                      </a:r>
                      <a:endParaRPr lang="de-DE" dirty="0"/>
                    </a:p>
                  </a:txBody>
                  <a:tcPr/>
                </a:tc>
                <a:tc>
                  <a:txBody>
                    <a:bodyPr/>
                    <a:lstStyle/>
                    <a:p>
                      <a:r>
                        <a:rPr lang="de-DE" dirty="0" err="1" smtClean="0"/>
                        <a:t>Testing</a:t>
                      </a:r>
                      <a:r>
                        <a:rPr lang="de-DE" dirty="0" smtClean="0"/>
                        <a:t>/Debugging</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smtClean="0"/>
                        <a:t>Item Drops</a:t>
                      </a:r>
                      <a:endParaRPr lang="de-DE" dirty="0" smtClean="0"/>
                    </a:p>
                  </a:txBody>
                  <a:tcPr/>
                </a:tc>
                <a:extLst>
                  <a:ext uri="{0D108BD9-81ED-4DB2-BD59-A6C34878D82A}">
                    <a16:rowId xmlns:a16="http://schemas.microsoft.com/office/drawing/2014/main" val="10006"/>
                  </a:ext>
                </a:extLst>
              </a:tr>
              <a:tr h="618100">
                <a:tc>
                  <a:txBody>
                    <a:bodyPr/>
                    <a:lstStyle/>
                    <a:p>
                      <a:r>
                        <a:rPr lang="de-DE" dirty="0" smtClean="0"/>
                        <a:t>KW 38</a:t>
                      </a:r>
                      <a:endParaRPr lang="de-DE" dirty="0"/>
                    </a:p>
                  </a:txBody>
                  <a:tcPr/>
                </a:tc>
                <a:tc>
                  <a:txBody>
                    <a:bodyPr/>
                    <a:lstStyle/>
                    <a:p>
                      <a:r>
                        <a:rPr lang="de-DE" dirty="0" err="1" smtClean="0"/>
                        <a:t>Testing</a:t>
                      </a:r>
                      <a:r>
                        <a:rPr lang="de-DE" dirty="0" smtClean="0"/>
                        <a:t>/Debugging</a:t>
                      </a:r>
                      <a:endParaRPr lang="de-DE" dirty="0"/>
                    </a:p>
                  </a:txBody>
                  <a:tcPr/>
                </a:tc>
                <a:tc>
                  <a:txBody>
                    <a:bodyPr/>
                    <a:lstStyle/>
                    <a:p>
                      <a:r>
                        <a:rPr lang="de-DE" dirty="0" smtClean="0"/>
                        <a:t>Wind</a:t>
                      </a:r>
                      <a:r>
                        <a:rPr lang="de-DE" dirty="0" smtClean="0"/>
                        <a:t>/</a:t>
                      </a:r>
                      <a:r>
                        <a:rPr lang="de-DE" baseline="0" dirty="0" smtClean="0"/>
                        <a:t> Environment</a:t>
                      </a:r>
                      <a:endParaRPr lang="de-DE" dirty="0"/>
                    </a:p>
                  </a:txBody>
                  <a:tcPr/>
                </a:tc>
                <a:tc>
                  <a:txBody>
                    <a:bodyPr/>
                    <a:lstStyle/>
                    <a:p>
                      <a:r>
                        <a:rPr lang="de-DE" dirty="0" smtClean="0"/>
                        <a:t>Animation</a:t>
                      </a:r>
                    </a:p>
                    <a:p>
                      <a:endParaRPr lang="de-DE"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41465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Meilensteine</a:t>
            </a:r>
            <a:endParaRPr lang="de-DE" dirty="0"/>
          </a:p>
        </p:txBody>
      </p:sp>
      <p:sp>
        <p:nvSpPr>
          <p:cNvPr id="3" name="Inhaltsplatzhalter 2"/>
          <p:cNvSpPr>
            <a:spLocks noGrp="1"/>
          </p:cNvSpPr>
          <p:nvPr>
            <p:ph idx="1"/>
          </p:nvPr>
        </p:nvSpPr>
        <p:spPr/>
        <p:txBody>
          <a:bodyPr/>
          <a:lstStyle/>
          <a:p>
            <a:r>
              <a:rPr lang="de-DE" dirty="0" smtClean="0"/>
              <a:t>Welt Generierung</a:t>
            </a:r>
          </a:p>
          <a:p>
            <a:r>
              <a:rPr lang="de-DE" dirty="0" smtClean="0"/>
              <a:t>KI/</a:t>
            </a:r>
            <a:r>
              <a:rPr lang="de-DE" dirty="0" err="1" smtClean="0"/>
              <a:t>Collision</a:t>
            </a:r>
            <a:endParaRPr lang="de-DE" dirty="0" smtClean="0"/>
          </a:p>
          <a:p>
            <a:r>
              <a:rPr lang="de-DE" dirty="0" smtClean="0"/>
              <a:t>Item Drops</a:t>
            </a:r>
          </a:p>
          <a:p>
            <a:endParaRPr lang="de-DE" dirty="0" smtClean="0"/>
          </a:p>
          <a:p>
            <a:endParaRPr lang="de-DE" dirty="0" smtClean="0"/>
          </a:p>
          <a:p>
            <a:endParaRPr lang="de-DE" dirty="0"/>
          </a:p>
        </p:txBody>
      </p:sp>
    </p:spTree>
    <p:extLst>
      <p:ext uri="{BB962C8B-B14F-4D97-AF65-F5344CB8AC3E}">
        <p14:creationId xmlns:p14="http://schemas.microsoft.com/office/powerpoint/2010/main" val="379487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Größtes Risiko</a:t>
            </a:r>
            <a:endParaRPr lang="de-DE" dirty="0"/>
          </a:p>
        </p:txBody>
      </p:sp>
      <p:sp>
        <p:nvSpPr>
          <p:cNvPr id="3" name="Inhaltsplatzhalter 2"/>
          <p:cNvSpPr>
            <a:spLocks noGrp="1"/>
          </p:cNvSpPr>
          <p:nvPr>
            <p:ph idx="1"/>
          </p:nvPr>
        </p:nvSpPr>
        <p:spPr/>
        <p:txBody>
          <a:bodyPr/>
          <a:lstStyle/>
          <a:p>
            <a:r>
              <a:rPr lang="de-DE" dirty="0" smtClean="0"/>
              <a:t>Überschätzung des Aufwands</a:t>
            </a:r>
          </a:p>
          <a:p>
            <a:r>
              <a:rPr lang="de-DE" dirty="0" smtClean="0"/>
              <a:t>Zu viel Wert auf Design gelegt</a:t>
            </a:r>
          </a:p>
          <a:p>
            <a:endParaRPr lang="de-DE" dirty="0"/>
          </a:p>
        </p:txBody>
      </p:sp>
    </p:spTree>
    <p:extLst>
      <p:ext uri="{BB962C8B-B14F-4D97-AF65-F5344CB8AC3E}">
        <p14:creationId xmlns:p14="http://schemas.microsoft.com/office/powerpoint/2010/main" val="978427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Breitbild</PresentationFormat>
  <Paragraphs>76</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 Theme</vt:lpstr>
      <vt:lpstr>Skymensions</vt:lpstr>
      <vt:lpstr>Kurzbeschreibung</vt:lpstr>
      <vt:lpstr>Storyboard</vt:lpstr>
      <vt:lpstr>Zeitplan</vt:lpstr>
      <vt:lpstr>Zeitplan</vt:lpstr>
      <vt:lpstr>Meilensteine</vt:lpstr>
      <vt:lpstr>Größtes Risiko</vt:lpstr>
    </vt:vector>
  </TitlesOfParts>
  <Company>Razer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Spiel Name</dc:title>
  <dc:creator>Niels Quanz</dc:creator>
  <cp:lastModifiedBy>fdai4989</cp:lastModifiedBy>
  <cp:revision>11</cp:revision>
  <dcterms:created xsi:type="dcterms:W3CDTF">2018-06-21T08:24:23Z</dcterms:created>
  <dcterms:modified xsi:type="dcterms:W3CDTF">2018-06-25T15:01:21Z</dcterms:modified>
</cp:coreProperties>
</file>