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42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90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1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4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09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57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813-A04C-49FB-91DF-C76226455CDB}" type="datetimeFigureOut">
              <a:rPr lang="de-DE" smtClean="0"/>
              <a:t>23.09.2018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269-ABE7-41D0-AAFF-C68349DFC3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6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Anhang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de-DE" dirty="0"/>
              <a:t>Creative </a:t>
            </a:r>
            <a:r>
              <a:rPr lang="de-DE" dirty="0" err="1"/>
              <a:t>Nonsense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r>
              <a:rPr lang="de-DE" dirty="0"/>
              <a:t>Daniel Janzen, Robert Jonetzko, Niels </a:t>
            </a:r>
            <a:r>
              <a:rPr lang="de-DE" dirty="0" err="1"/>
              <a:t>Quanz</a:t>
            </a:r>
            <a:endParaRPr lang="de-DE" dirty="0"/>
          </a:p>
          <a:p>
            <a:pPr algn="l"/>
            <a:r>
              <a:rPr lang="de-DE" dirty="0"/>
              <a:t>      Matrikelnummern: 	844890 	829719 	545607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98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939568"/>
            <a:ext cx="10515600" cy="5816832"/>
          </a:xfrm>
        </p:spPr>
        <p:txBody>
          <a:bodyPr>
            <a:normAutofit fontScale="92500" lnSpcReduction="20000"/>
          </a:bodyPr>
          <a:lstStyle/>
          <a:p>
            <a:r>
              <a:rPr lang="de-DE" sz="1800" dirty="0"/>
              <a:t>Level besteht aus einer achteckigen Oberfläche, welches am Anfang mit Wänden, Bäumen, Steinen und Pilzfallen bestückt wird</a:t>
            </a:r>
          </a:p>
          <a:p>
            <a:pPr lvl="1"/>
            <a:r>
              <a:rPr lang="de-DE" sz="1400" dirty="0"/>
              <a:t>Anzahl und Positionierung übernimmt die Klasse Spawn</a:t>
            </a:r>
          </a:p>
          <a:p>
            <a:r>
              <a:rPr lang="de-DE" sz="1800" dirty="0"/>
              <a:t>Spieler und Gegner können sich bewegen, Gegner bewegt sich auf den Spieler zu</a:t>
            </a:r>
          </a:p>
          <a:p>
            <a:pPr lvl="1"/>
            <a:r>
              <a:rPr lang="de-DE" sz="1400" dirty="0"/>
              <a:t>Spielerbewegung übernimmt Klasse Movement, Gegnerbewegung übernimmt Klasse KI</a:t>
            </a:r>
          </a:p>
          <a:p>
            <a:r>
              <a:rPr lang="de-DE" sz="1800" dirty="0"/>
              <a:t>Pilzfallen lösen eine Explosion aus, wenn Spieler über diese läuft und schleudert den Spieler weg</a:t>
            </a:r>
          </a:p>
          <a:p>
            <a:pPr lvl="1"/>
            <a:r>
              <a:rPr lang="de-DE" sz="1400" dirty="0"/>
              <a:t>Explosion und </a:t>
            </a:r>
            <a:r>
              <a:rPr lang="de-DE" sz="1400" dirty="0" err="1"/>
              <a:t>Knockback</a:t>
            </a:r>
            <a:r>
              <a:rPr lang="de-DE" sz="1400" dirty="0"/>
              <a:t> übernimmt Klasse Explosion</a:t>
            </a:r>
          </a:p>
          <a:p>
            <a:r>
              <a:rPr lang="de-DE" sz="1800" dirty="0"/>
              <a:t>Spieler und Gegner haben drei Werte: Rüstung (Armor), Lebenspunkte (Hitpoints) und Angriffsstärke (</a:t>
            </a:r>
            <a:r>
              <a:rPr lang="de-DE" sz="1800" dirty="0" err="1"/>
              <a:t>Attack</a:t>
            </a:r>
            <a:r>
              <a:rPr lang="de-DE" sz="1800" dirty="0"/>
              <a:t>)</a:t>
            </a:r>
          </a:p>
          <a:p>
            <a:pPr lvl="1"/>
            <a:r>
              <a:rPr lang="de-DE" sz="1400" dirty="0"/>
              <a:t>Management der Spielerwerte übernimmt die Klasse </a:t>
            </a:r>
            <a:r>
              <a:rPr lang="de-DE" sz="1400" dirty="0" err="1"/>
              <a:t>PlayerStats</a:t>
            </a:r>
            <a:r>
              <a:rPr lang="de-DE" sz="1400" dirty="0"/>
              <a:t>, für die Gegnerwerte ist Klasse </a:t>
            </a:r>
            <a:r>
              <a:rPr lang="de-DE" sz="1400" dirty="0" err="1"/>
              <a:t>EnemyStats</a:t>
            </a:r>
            <a:r>
              <a:rPr lang="de-DE" sz="1400" dirty="0"/>
              <a:t> zuständig</a:t>
            </a:r>
          </a:p>
          <a:p>
            <a:r>
              <a:rPr lang="de-DE" sz="1800" dirty="0"/>
              <a:t>UI zeigt die Werte des Spielers in Echtzeit an</a:t>
            </a:r>
          </a:p>
          <a:p>
            <a:pPr lvl="1"/>
            <a:r>
              <a:rPr lang="de-DE" sz="1400" dirty="0"/>
              <a:t>UI Aktualisierungen übernimmt Klasse </a:t>
            </a:r>
            <a:r>
              <a:rPr lang="de-DE" sz="1400" dirty="0" err="1"/>
              <a:t>PlayerStats</a:t>
            </a:r>
            <a:endParaRPr lang="de-DE" sz="1400" dirty="0"/>
          </a:p>
          <a:p>
            <a:r>
              <a:rPr lang="de-DE" sz="1800" dirty="0"/>
              <a:t>Spieler und Gegner können sich gegenseitig Schaden, Spieler muss angreifen und Gegner muss Spieler berühren, bei Gegnerberührung wird der Spieler vom Gegner weggeschleudert</a:t>
            </a:r>
          </a:p>
          <a:p>
            <a:pPr lvl="1"/>
            <a:r>
              <a:rPr lang="de-DE" sz="1400" dirty="0"/>
              <a:t>Angriff des Spielers übernimmt </a:t>
            </a:r>
            <a:r>
              <a:rPr lang="de-DE" sz="1400" dirty="0" err="1"/>
              <a:t>PlayerAttack</a:t>
            </a:r>
            <a:r>
              <a:rPr lang="de-DE" sz="1400" dirty="0"/>
              <a:t> und Berührung des Gegner übernimmt Klasse </a:t>
            </a:r>
            <a:r>
              <a:rPr lang="de-DE" sz="1400" dirty="0" err="1"/>
              <a:t>PlayerStats</a:t>
            </a:r>
            <a:endParaRPr lang="de-DE" sz="1400" dirty="0"/>
          </a:p>
          <a:p>
            <a:r>
              <a:rPr lang="de-DE" sz="1800" dirty="0"/>
              <a:t>Gegner lässt nach Tod verschiedene Items fallen: Rüstung, Waffe und Schlüssel, </a:t>
            </a:r>
          </a:p>
          <a:p>
            <a:pPr lvl="1"/>
            <a:r>
              <a:rPr lang="de-DE" sz="1400" dirty="0" err="1"/>
              <a:t>Itemdrops</a:t>
            </a:r>
            <a:r>
              <a:rPr lang="de-DE" sz="1400" dirty="0"/>
              <a:t> übernimmt Klasse </a:t>
            </a:r>
            <a:r>
              <a:rPr lang="de-DE" sz="1400" dirty="0" err="1"/>
              <a:t>EnemyStats</a:t>
            </a:r>
            <a:endParaRPr lang="de-DE" sz="1400" dirty="0"/>
          </a:p>
          <a:p>
            <a:r>
              <a:rPr lang="de-DE" sz="1800" dirty="0"/>
              <a:t>Nach Aufnahme des Schlüssels erscheint ein Tor zum nächsten Level</a:t>
            </a:r>
          </a:p>
          <a:p>
            <a:pPr lvl="1"/>
            <a:r>
              <a:rPr lang="de-DE" sz="1400" dirty="0" err="1"/>
              <a:t>Spawning</a:t>
            </a:r>
            <a:r>
              <a:rPr lang="de-DE" sz="1400" dirty="0"/>
              <a:t> des Tors übernimmt Klasse </a:t>
            </a:r>
            <a:r>
              <a:rPr lang="de-DE" sz="1400" dirty="0" err="1"/>
              <a:t>EnemyStats</a:t>
            </a:r>
            <a:r>
              <a:rPr lang="de-DE" sz="1400" dirty="0"/>
              <a:t> und nächstes Level sowie Übernahme der Werte übernimmt Klasse Gate</a:t>
            </a:r>
            <a:endParaRPr lang="de-DE" sz="1800" dirty="0"/>
          </a:p>
          <a:p>
            <a:r>
              <a:rPr lang="de-DE" sz="1800" dirty="0"/>
              <a:t>Nach Spielertod, wird eine Todesszene eingeblendet und die Werte auf die Standardwerte zurückgesetzt</a:t>
            </a:r>
          </a:p>
          <a:p>
            <a:pPr lvl="1"/>
            <a:r>
              <a:rPr lang="de-DE" sz="1400" dirty="0"/>
              <a:t>Wird in der Menüführung als auch im </a:t>
            </a:r>
            <a:r>
              <a:rPr lang="de-DE" sz="1400" dirty="0" err="1"/>
              <a:t>Respawn</a:t>
            </a:r>
            <a:r>
              <a:rPr lang="de-DE" sz="1400" dirty="0"/>
              <a:t> Skript übernommen</a:t>
            </a:r>
            <a:endParaRPr lang="de-DE" sz="1800" dirty="0"/>
          </a:p>
          <a:p>
            <a:r>
              <a:rPr lang="de-DE" sz="1800" dirty="0"/>
              <a:t>Menüführung mit Hauptmenü, Escape Menü und Todesmenü erleichtert die Navigation durch das Spiel </a:t>
            </a:r>
          </a:p>
          <a:p>
            <a:pPr lvl="1"/>
            <a:r>
              <a:rPr lang="de-DE" sz="1400" dirty="0"/>
              <a:t>Werden durch die Skripte </a:t>
            </a:r>
            <a:r>
              <a:rPr lang="de-DE" sz="1400" dirty="0" err="1"/>
              <a:t>MainMenu</a:t>
            </a:r>
            <a:r>
              <a:rPr lang="de-DE" sz="1400" dirty="0"/>
              <a:t>, </a:t>
            </a:r>
            <a:r>
              <a:rPr lang="de-DE" sz="1400" dirty="0" err="1"/>
              <a:t>EscapeMenu</a:t>
            </a:r>
            <a:r>
              <a:rPr lang="de-DE" sz="1400" dirty="0"/>
              <a:t> und zwei neuen Szenen Death und Menü </a:t>
            </a:r>
            <a:r>
              <a:rPr lang="de-DE" sz="1400" dirty="0" err="1"/>
              <a:t>übernommmen</a:t>
            </a:r>
            <a:endParaRPr lang="de-DE" sz="1400" dirty="0"/>
          </a:p>
          <a:p>
            <a:pPr lvl="1"/>
            <a:endParaRPr lang="de-DE" sz="1400" dirty="0"/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5484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5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7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nachher 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1"/>
          <a:ext cx="10515600" cy="44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Finale</a:t>
                      </a:r>
                      <a:r>
                        <a:rPr lang="de-DE" baseline="0" dirty="0"/>
                        <a:t> Planung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</a:t>
                      </a:r>
                      <a:r>
                        <a:rPr lang="de-DE" baseline="0" dirty="0"/>
                        <a:t>vorbereitung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Prüfungsphase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Prüfungsphase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Player/Kamera</a:t>
                      </a:r>
                      <a:r>
                        <a:rPr lang="de-DE" baseline="0" dirty="0"/>
                        <a:t> Movement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49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vorher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318726"/>
          <a:ext cx="10515600" cy="50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Prozedurale</a:t>
                      </a:r>
                      <a:r>
                        <a:rPr lang="de-DE" baseline="0" dirty="0"/>
                        <a:t> Level Generierung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KI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Urlaub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KI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Tag Nacht Zyklus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Spieler/Gegner</a:t>
                      </a:r>
                      <a:r>
                        <a:rPr lang="de-DE" baseline="0" dirty="0"/>
                        <a:t> Attribute (HP/ATK)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Collision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Hindernisse</a:t>
                      </a:r>
                      <a:r>
                        <a:rPr lang="de-DE" baseline="0" dirty="0"/>
                        <a:t> (Fallen, Abgründe, etc.)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Collision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Item Design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/>
                        <a:t>Item Drops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Wind/</a:t>
                      </a:r>
                      <a:r>
                        <a:rPr lang="de-DE" baseline="0" dirty="0"/>
                        <a:t> Environment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</a:t>
            </a:r>
            <a:r>
              <a:rPr lang="de-DE" dirty="0" err="1"/>
              <a:t>nacher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782593"/>
              </p:ext>
            </p:extLst>
          </p:nvPr>
        </p:nvGraphicFramePr>
        <p:xfrm>
          <a:off x="838200" y="1318726"/>
          <a:ext cx="10515600" cy="606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Daniel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  <a:r>
                        <a:rPr lang="de-DE" baseline="0" dirty="0"/>
                        <a:t> 37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de-DE" dirty="0"/>
                        <a:t>KW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/Debugging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Generierung</a:t>
                      </a:r>
                    </a:p>
                    <a:p>
                      <a:r>
                        <a:rPr lang="de-DE" dirty="0"/>
                        <a:t>Attribute</a:t>
                      </a:r>
                      <a:r>
                        <a:rPr lang="de-DE" baseline="0" dirty="0"/>
                        <a:t> |</a:t>
                      </a:r>
                      <a:r>
                        <a:rPr lang="de-DE" dirty="0"/>
                        <a:t>UI</a:t>
                      </a:r>
                    </a:p>
                    <a:p>
                      <a:r>
                        <a:rPr lang="de-DE" dirty="0"/>
                        <a:t>Spieler,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Gegner Interaktion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Menu | Item Drop | Item Design | Neue Level Generierung | </a:t>
                      </a:r>
                    </a:p>
                    <a:p>
                      <a:r>
                        <a:rPr lang="de-DE" dirty="0"/>
                        <a:t>Tod/</a:t>
                      </a:r>
                      <a:r>
                        <a:rPr lang="de-DE" dirty="0" err="1"/>
                        <a:t>Reset</a:t>
                      </a:r>
                      <a:r>
                        <a:rPr lang="de-DE" dirty="0"/>
                        <a:t> 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Niels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Setup 2h</a:t>
            </a:r>
          </a:p>
          <a:p>
            <a:r>
              <a:rPr lang="de-DE" dirty="0"/>
              <a:t>Movement 5h</a:t>
            </a:r>
          </a:p>
          <a:p>
            <a:r>
              <a:rPr lang="de-DE" dirty="0"/>
              <a:t>KI 20h</a:t>
            </a:r>
          </a:p>
          <a:p>
            <a:r>
              <a:rPr lang="de-DE" dirty="0"/>
              <a:t>3D Modellierung 5h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0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Robert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Generierung 5h</a:t>
            </a:r>
          </a:p>
          <a:p>
            <a:r>
              <a:rPr lang="de-DE" dirty="0"/>
              <a:t>Attribute Spieler/</a:t>
            </a:r>
            <a:r>
              <a:rPr lang="de-DE"/>
              <a:t>Gegner 12h</a:t>
            </a:r>
            <a:endParaRPr lang="de-DE" dirty="0"/>
          </a:p>
          <a:p>
            <a:r>
              <a:rPr lang="de-DE" dirty="0"/>
              <a:t>UI 2h</a:t>
            </a:r>
          </a:p>
          <a:p>
            <a:r>
              <a:rPr lang="de-DE" dirty="0"/>
              <a:t>Spieler- / Gegnerinteraktionen 15h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78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 in Stunden Daniel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 7h</a:t>
            </a:r>
          </a:p>
          <a:p>
            <a:r>
              <a:rPr lang="de-DE" dirty="0"/>
              <a:t>Item Drop /Item Design 8h</a:t>
            </a:r>
          </a:p>
          <a:p>
            <a:r>
              <a:rPr lang="de-DE" dirty="0"/>
              <a:t>Neue Level Generierung 8h</a:t>
            </a:r>
          </a:p>
          <a:p>
            <a:r>
              <a:rPr lang="de-DE" dirty="0"/>
              <a:t>Tod/</a:t>
            </a:r>
            <a:r>
              <a:rPr lang="de-DE" dirty="0" err="1"/>
              <a:t>Reset</a:t>
            </a:r>
            <a:r>
              <a:rPr lang="de-DE" dirty="0"/>
              <a:t> 10h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4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Breitbild</PresentationFormat>
  <Paragraphs>148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Anhang</vt:lpstr>
      <vt:lpstr>Systemarchitektur</vt:lpstr>
      <vt:lpstr>Zeitplan vorher</vt:lpstr>
      <vt:lpstr>Zeitplan nachher </vt:lpstr>
      <vt:lpstr>Zeitplan vorher</vt:lpstr>
      <vt:lpstr>Zeitplan nacher</vt:lpstr>
      <vt:lpstr>Aufwand in Stunden Niels</vt:lpstr>
      <vt:lpstr>Aufwand in Stunden Robert</vt:lpstr>
      <vt:lpstr>Aufwand in Stunden Daniel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Niels Quanz</dc:creator>
  <cp:lastModifiedBy>Daniel Janzen</cp:lastModifiedBy>
  <cp:revision>13</cp:revision>
  <dcterms:created xsi:type="dcterms:W3CDTF">2018-09-23T12:58:13Z</dcterms:created>
  <dcterms:modified xsi:type="dcterms:W3CDTF">2018-09-23T17:10:34Z</dcterms:modified>
</cp:coreProperties>
</file>