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6" d="100"/>
          <a:sy n="96"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7492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242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23641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63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04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F30485F-F541-4D7B-BE34-4083882D3278}" type="datetimeFigureOut">
              <a:rPr lang="de-DE" smtClean="0"/>
              <a:t>24.06.2018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4325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F30485F-F541-4D7B-BE34-4083882D3278}" type="datetimeFigureOut">
              <a:rPr lang="de-DE" smtClean="0"/>
              <a:t>24.06.2018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3654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F30485F-F541-4D7B-BE34-4083882D3278}" type="datetimeFigureOut">
              <a:rPr lang="de-DE" smtClean="0"/>
              <a:t>24.06.2018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479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30485F-F541-4D7B-BE34-4083882D3278}" type="datetimeFigureOut">
              <a:rPr lang="de-DE" smtClean="0"/>
              <a:t>24.06.2018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0071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192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7102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0485F-F541-4D7B-BE34-4083882D3278}" type="datetimeFigureOut">
              <a:rPr lang="de-DE" smtClean="0"/>
              <a:t>24.06.2018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8241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Skymensions</a:t>
            </a:r>
            <a:endParaRPr lang="de-DE" dirty="0"/>
          </a:p>
        </p:txBody>
      </p:sp>
      <p:sp>
        <p:nvSpPr>
          <p:cNvPr id="3" name="Untertitel 2"/>
          <p:cNvSpPr>
            <a:spLocks noGrp="1"/>
          </p:cNvSpPr>
          <p:nvPr>
            <p:ph type="subTitle" idx="1"/>
          </p:nvPr>
        </p:nvSpPr>
        <p:spPr/>
        <p:txBody>
          <a:bodyPr/>
          <a:lstStyle/>
          <a:p>
            <a:r>
              <a:rPr lang="de-DE" dirty="0" smtClean="0"/>
              <a:t>Creative </a:t>
            </a:r>
            <a:r>
              <a:rPr lang="de-DE" dirty="0" err="1" smtClean="0"/>
              <a:t>Nonsense</a:t>
            </a:r>
            <a:r>
              <a:rPr lang="de-DE" dirty="0" smtClean="0"/>
              <a:t> </a:t>
            </a:r>
            <a:r>
              <a:rPr lang="de-DE" dirty="0" err="1" smtClean="0"/>
              <a:t>by</a:t>
            </a:r>
            <a:endParaRPr lang="de-DE" dirty="0" smtClean="0"/>
          </a:p>
          <a:p>
            <a:r>
              <a:rPr lang="de-DE" dirty="0" smtClean="0"/>
              <a:t>Daniel Janzen, Robert </a:t>
            </a:r>
            <a:r>
              <a:rPr lang="de-DE" dirty="0" err="1" smtClean="0"/>
              <a:t>Jonetzko</a:t>
            </a:r>
            <a:r>
              <a:rPr lang="de-DE" dirty="0" smtClean="0"/>
              <a:t>, Niels Quanz</a:t>
            </a:r>
            <a:endParaRPr lang="de-DE" dirty="0"/>
          </a:p>
        </p:txBody>
      </p:sp>
    </p:spTree>
    <p:extLst>
      <p:ext uri="{BB962C8B-B14F-4D97-AF65-F5344CB8AC3E}">
        <p14:creationId xmlns:p14="http://schemas.microsoft.com/office/powerpoint/2010/main" val="328249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Storyboard</a:t>
            </a:r>
            <a:endParaRPr lang="de-DE" dirty="0"/>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1628128270"/>
              </p:ext>
            </p:extLst>
          </p:nvPr>
        </p:nvGraphicFramePr>
        <p:xfrm>
          <a:off x="838200" y="1825621"/>
          <a:ext cx="10515600" cy="4458580"/>
        </p:xfrm>
        <a:graphic>
          <a:graphicData uri="http://schemas.openxmlformats.org/drawingml/2006/table">
            <a:tbl>
              <a:tblPr firstRow="1" bandRow="1">
                <a:tableStyleId>{5C22544A-7EE6-4342-B048-85BDC9FD1C3A}</a:tableStyleId>
              </a:tblPr>
              <a:tblGrid>
                <a:gridCol w="2628900"/>
                <a:gridCol w="2628900"/>
                <a:gridCol w="2628900"/>
                <a:gridCol w="2628900"/>
              </a:tblGrid>
              <a:tr h="618100">
                <a:tc>
                  <a:txBody>
                    <a:bodyPr/>
                    <a:lstStyle/>
                    <a:p>
                      <a:r>
                        <a:rPr lang="de-DE" dirty="0" smtClean="0"/>
                        <a:t>Woche</a:t>
                      </a:r>
                      <a:endParaRPr lang="de-DE" dirty="0"/>
                    </a:p>
                  </a:txBody>
                  <a:tcPr/>
                </a:tc>
                <a:tc>
                  <a:txBody>
                    <a:bodyPr/>
                    <a:lstStyle/>
                    <a:p>
                      <a:r>
                        <a:rPr lang="de-DE" dirty="0" smtClean="0"/>
                        <a:t>Niels</a:t>
                      </a:r>
                      <a:endParaRPr lang="de-DE" dirty="0"/>
                    </a:p>
                  </a:txBody>
                  <a:tcPr/>
                </a:tc>
                <a:tc>
                  <a:txBody>
                    <a:bodyPr/>
                    <a:lstStyle/>
                    <a:p>
                      <a:r>
                        <a:rPr lang="de-DE" dirty="0" smtClean="0"/>
                        <a:t>Robert</a:t>
                      </a:r>
                      <a:endParaRPr lang="de-DE" dirty="0"/>
                    </a:p>
                  </a:txBody>
                  <a:tcPr/>
                </a:tc>
                <a:tc>
                  <a:txBody>
                    <a:bodyPr/>
                    <a:lstStyle/>
                    <a:p>
                      <a:r>
                        <a:rPr lang="de-DE" dirty="0" smtClean="0"/>
                        <a:t>Daniel</a:t>
                      </a:r>
                      <a:endParaRPr lang="de-DE" dirty="0"/>
                    </a:p>
                  </a:txBody>
                  <a:tcPr/>
                </a:tc>
              </a:tr>
              <a:tr h="618100">
                <a:tc>
                  <a:txBody>
                    <a:bodyPr/>
                    <a:lstStyle/>
                    <a:p>
                      <a:r>
                        <a:rPr lang="de-DE" dirty="0" smtClean="0"/>
                        <a:t>KW 26</a:t>
                      </a:r>
                      <a:endParaRPr lang="de-DE" dirty="0"/>
                    </a:p>
                  </a:txBody>
                  <a:tcPr/>
                </a:tc>
                <a:tc>
                  <a:txBody>
                    <a:bodyPr/>
                    <a:lstStyle/>
                    <a:p>
                      <a:r>
                        <a:rPr lang="de-DE" dirty="0" smtClean="0"/>
                        <a:t>Finale</a:t>
                      </a:r>
                      <a:r>
                        <a:rPr lang="de-DE" baseline="0" dirty="0" smtClean="0"/>
                        <a:t> Planung</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Finale</a:t>
                      </a:r>
                      <a:r>
                        <a:rPr lang="de-DE" baseline="0" dirty="0" smtClean="0"/>
                        <a:t> Planung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Finale</a:t>
                      </a:r>
                      <a:r>
                        <a:rPr lang="de-DE" baseline="0" dirty="0" smtClean="0"/>
                        <a:t> Planung</a:t>
                      </a:r>
                      <a:endParaRPr lang="de-DE" dirty="0" smtClean="0"/>
                    </a:p>
                    <a:p>
                      <a:endParaRPr lang="de-DE" dirty="0"/>
                    </a:p>
                  </a:txBody>
                  <a:tcPr/>
                </a:tc>
              </a:tr>
              <a:tr h="618100">
                <a:tc>
                  <a:txBody>
                    <a:bodyPr/>
                    <a:lstStyle/>
                    <a:p>
                      <a:r>
                        <a:rPr lang="de-DE" dirty="0" smtClean="0"/>
                        <a:t>KW 27</a:t>
                      </a:r>
                      <a:endParaRPr lang="de-DE" dirty="0"/>
                    </a:p>
                  </a:txBody>
                  <a:tcPr/>
                </a:tc>
                <a:tc>
                  <a:txBody>
                    <a:bodyPr/>
                    <a:lstStyle/>
                    <a:p>
                      <a:r>
                        <a:rPr lang="de-DE" dirty="0" smtClean="0"/>
                        <a:t>Prüfungs</a:t>
                      </a:r>
                      <a:r>
                        <a:rPr lang="de-DE" baseline="0" dirty="0" smtClean="0"/>
                        <a:t>vorbereitung</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r>
              <a:tr h="618100">
                <a:tc>
                  <a:txBody>
                    <a:bodyPr/>
                    <a:lstStyle/>
                    <a:p>
                      <a:r>
                        <a:rPr lang="de-DE" dirty="0" smtClean="0"/>
                        <a:t>KW 28</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r>
              <a:tr h="618100">
                <a:tc>
                  <a:txBody>
                    <a:bodyPr/>
                    <a:lstStyle/>
                    <a:p>
                      <a:r>
                        <a:rPr lang="de-DE" dirty="0" smtClean="0"/>
                        <a:t>KW 29</a:t>
                      </a:r>
                      <a:endParaRPr lang="de-DE" dirty="0"/>
                    </a:p>
                  </a:txBody>
                  <a:tcPr/>
                </a:tc>
                <a:tc>
                  <a:txBody>
                    <a:bodyPr/>
                    <a:lstStyle/>
                    <a:p>
                      <a:r>
                        <a:rPr lang="de-DE" dirty="0" smtClean="0"/>
                        <a:t>Prüfungsphase</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r>
              <a:tr h="618100">
                <a:tc>
                  <a:txBody>
                    <a:bodyPr/>
                    <a:lstStyle/>
                    <a:p>
                      <a:r>
                        <a:rPr lang="de-DE" dirty="0" smtClean="0"/>
                        <a:t>KW 30</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r>
              <a:tr h="618100">
                <a:tc>
                  <a:txBody>
                    <a:bodyPr/>
                    <a:lstStyle/>
                    <a:p>
                      <a:r>
                        <a:rPr lang="de-DE" dirty="0" smtClean="0"/>
                        <a:t>KW</a:t>
                      </a:r>
                      <a:r>
                        <a:rPr lang="de-DE" baseline="0" dirty="0" smtClean="0"/>
                        <a:t> 31</a:t>
                      </a:r>
                      <a:endParaRPr lang="de-DE" dirty="0"/>
                    </a:p>
                  </a:txBody>
                  <a:tcPr/>
                </a:tc>
                <a:tc>
                  <a:txBody>
                    <a:bodyPr/>
                    <a:lstStyle/>
                    <a:p>
                      <a:r>
                        <a:rPr lang="de-DE" dirty="0" smtClean="0"/>
                        <a:t>Player/Kamera</a:t>
                      </a:r>
                      <a:r>
                        <a:rPr lang="de-DE" baseline="0" dirty="0" smtClean="0"/>
                        <a:t> Movement</a:t>
                      </a:r>
                      <a:endParaRPr lang="de-DE" dirty="0"/>
                    </a:p>
                  </a:txBody>
                  <a:tcPr/>
                </a:tc>
                <a:tc>
                  <a:txBody>
                    <a:bodyPr/>
                    <a:lstStyle/>
                    <a:p>
                      <a:r>
                        <a:rPr lang="de-DE" dirty="0" smtClean="0"/>
                        <a:t>Prozedurale</a:t>
                      </a:r>
                      <a:r>
                        <a:rPr lang="de-DE" baseline="0" dirty="0" smtClean="0"/>
                        <a:t> Level Generierung</a:t>
                      </a:r>
                      <a:endParaRPr lang="de-DE" dirty="0"/>
                    </a:p>
                  </a:txBody>
                  <a:tcPr/>
                </a:tc>
                <a:tc>
                  <a:txBody>
                    <a:bodyPr/>
                    <a:lstStyle/>
                    <a:p>
                      <a:r>
                        <a:rPr lang="de-DE" dirty="0" smtClean="0"/>
                        <a:t>Urlaub</a:t>
                      </a:r>
                      <a:endParaRPr lang="de-DE" dirty="0"/>
                    </a:p>
                  </a:txBody>
                  <a:tcPr/>
                </a:tc>
              </a:tr>
            </a:tbl>
          </a:graphicData>
        </a:graphic>
      </p:graphicFrame>
    </p:spTree>
    <p:extLst>
      <p:ext uri="{BB962C8B-B14F-4D97-AF65-F5344CB8AC3E}">
        <p14:creationId xmlns:p14="http://schemas.microsoft.com/office/powerpoint/2010/main" val="294673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949696511"/>
              </p:ext>
            </p:extLst>
          </p:nvPr>
        </p:nvGraphicFramePr>
        <p:xfrm>
          <a:off x="838200" y="1318726"/>
          <a:ext cx="10515600" cy="5076680"/>
        </p:xfrm>
        <a:graphic>
          <a:graphicData uri="http://schemas.openxmlformats.org/drawingml/2006/table">
            <a:tbl>
              <a:tblPr firstRow="1" bandRow="1">
                <a:tableStyleId>{5C22544A-7EE6-4342-B048-85BDC9FD1C3A}</a:tableStyleId>
              </a:tblPr>
              <a:tblGrid>
                <a:gridCol w="2628900"/>
                <a:gridCol w="2628900"/>
                <a:gridCol w="2628900"/>
                <a:gridCol w="2628900"/>
              </a:tblGrid>
              <a:tr h="618100">
                <a:tc>
                  <a:txBody>
                    <a:bodyPr/>
                    <a:lstStyle/>
                    <a:p>
                      <a:r>
                        <a:rPr lang="de-DE" dirty="0" smtClean="0"/>
                        <a:t>Woche</a:t>
                      </a:r>
                      <a:endParaRPr lang="de-DE" dirty="0"/>
                    </a:p>
                  </a:txBody>
                  <a:tcPr/>
                </a:tc>
                <a:tc>
                  <a:txBody>
                    <a:bodyPr/>
                    <a:lstStyle/>
                    <a:p>
                      <a:r>
                        <a:rPr lang="de-DE" dirty="0" smtClean="0"/>
                        <a:t>Niels</a:t>
                      </a:r>
                      <a:endParaRPr lang="de-DE" dirty="0"/>
                    </a:p>
                  </a:txBody>
                  <a:tcPr/>
                </a:tc>
                <a:tc>
                  <a:txBody>
                    <a:bodyPr/>
                    <a:lstStyle/>
                    <a:p>
                      <a:r>
                        <a:rPr lang="de-DE" dirty="0" smtClean="0"/>
                        <a:t>Robert</a:t>
                      </a:r>
                      <a:endParaRPr lang="de-DE" dirty="0"/>
                    </a:p>
                  </a:txBody>
                  <a:tcPr/>
                </a:tc>
                <a:tc>
                  <a:txBody>
                    <a:bodyPr/>
                    <a:lstStyle/>
                    <a:p>
                      <a:r>
                        <a:rPr lang="de-DE" dirty="0" smtClean="0"/>
                        <a:t>Daniel</a:t>
                      </a:r>
                      <a:endParaRPr lang="de-DE" dirty="0"/>
                    </a:p>
                  </a:txBody>
                  <a:tcPr/>
                </a:tc>
              </a:tr>
              <a:tr h="618100">
                <a:tc>
                  <a:txBody>
                    <a:bodyPr/>
                    <a:lstStyle/>
                    <a:p>
                      <a:r>
                        <a:rPr lang="de-DE" dirty="0" smtClean="0"/>
                        <a:t>KW 32</a:t>
                      </a:r>
                      <a:endParaRPr lang="de-DE" dirty="0"/>
                    </a:p>
                  </a:txBody>
                  <a:tcPr/>
                </a:tc>
                <a:tc>
                  <a:txBody>
                    <a:bodyPr/>
                    <a:lstStyle/>
                    <a:p>
                      <a:r>
                        <a:rPr lang="de-DE" dirty="0" smtClean="0"/>
                        <a:t>KI</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Prozedurale</a:t>
                      </a:r>
                      <a:r>
                        <a:rPr lang="de-DE" baseline="0" dirty="0" smtClean="0"/>
                        <a:t> Level Generierung</a:t>
                      </a:r>
                      <a:endParaRPr lang="de-DE" dirty="0" smtClean="0"/>
                    </a:p>
                  </a:txBody>
                  <a:tcPr/>
                </a:tc>
                <a:tc>
                  <a:txBody>
                    <a:bodyPr/>
                    <a:lstStyle/>
                    <a:p>
                      <a:r>
                        <a:rPr lang="de-DE" baseline="0" dirty="0" smtClean="0"/>
                        <a:t>Player Design</a:t>
                      </a:r>
                      <a:endParaRPr lang="de-DE" dirty="0"/>
                    </a:p>
                  </a:txBody>
                  <a:tcPr/>
                </a:tc>
              </a:tr>
              <a:tr h="618100">
                <a:tc>
                  <a:txBody>
                    <a:bodyPr/>
                    <a:lstStyle/>
                    <a:p>
                      <a:r>
                        <a:rPr lang="de-DE" dirty="0" smtClean="0"/>
                        <a:t>KW 33</a:t>
                      </a:r>
                      <a:endParaRPr lang="de-DE" dirty="0"/>
                    </a:p>
                  </a:txBody>
                  <a:tcPr/>
                </a:tc>
                <a:tc>
                  <a:txBody>
                    <a:bodyPr/>
                    <a:lstStyle/>
                    <a:p>
                      <a:r>
                        <a:rPr lang="de-DE" dirty="0" smtClean="0"/>
                        <a:t>Urlaub</a:t>
                      </a:r>
                    </a:p>
                  </a:txBody>
                  <a:tcPr/>
                </a:tc>
                <a:tc>
                  <a:txBody>
                    <a:bodyPr/>
                    <a:lstStyle/>
                    <a:p>
                      <a:r>
                        <a:rPr lang="de-DE" dirty="0" smtClean="0"/>
                        <a:t>Urlaub</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Gegner Design</a:t>
                      </a:r>
                      <a:endParaRPr lang="de-DE" dirty="0" smtClean="0"/>
                    </a:p>
                    <a:p>
                      <a:endParaRPr lang="de-DE" dirty="0"/>
                    </a:p>
                  </a:txBody>
                  <a:tcPr/>
                </a:tc>
              </a:tr>
              <a:tr h="618100">
                <a:tc>
                  <a:txBody>
                    <a:bodyPr/>
                    <a:lstStyle/>
                    <a:p>
                      <a:r>
                        <a:rPr lang="de-DE" dirty="0" smtClean="0"/>
                        <a:t>KW 34</a:t>
                      </a:r>
                      <a:endParaRPr lang="de-DE" dirty="0"/>
                    </a:p>
                  </a:txBody>
                  <a:tcPr/>
                </a:tc>
                <a:tc>
                  <a:txBody>
                    <a:bodyPr/>
                    <a:lstStyle/>
                    <a:p>
                      <a:r>
                        <a:rPr lang="de-DE" dirty="0" smtClean="0"/>
                        <a:t>KI</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Spieler/Gegner</a:t>
                      </a:r>
                      <a:r>
                        <a:rPr lang="de-DE" baseline="0" dirty="0" smtClean="0"/>
                        <a:t> Attribute (HP/ATK)</a:t>
                      </a:r>
                      <a:endParaRPr lang="de-DE" dirty="0" smtClean="0"/>
                    </a:p>
                  </a:txBody>
                  <a:tcPr/>
                </a:tc>
                <a:tc>
                  <a:txBody>
                    <a:bodyPr/>
                    <a:lstStyle/>
                    <a:p>
                      <a:r>
                        <a:rPr lang="de-DE" baseline="0" dirty="0" smtClean="0"/>
                        <a:t>Level Design</a:t>
                      </a:r>
                      <a:endParaRPr lang="de-DE" dirty="0"/>
                    </a:p>
                  </a:txBody>
                  <a:tcPr/>
                </a:tc>
              </a:tr>
              <a:tr h="618100">
                <a:tc>
                  <a:txBody>
                    <a:bodyPr/>
                    <a:lstStyle/>
                    <a:p>
                      <a:r>
                        <a:rPr lang="de-DE" dirty="0" smtClean="0"/>
                        <a:t>KW 35</a:t>
                      </a:r>
                      <a:endParaRPr lang="de-DE" dirty="0"/>
                    </a:p>
                  </a:txBody>
                  <a:tcPr/>
                </a:tc>
                <a:tc>
                  <a:txBody>
                    <a:bodyPr/>
                    <a:lstStyle/>
                    <a:p>
                      <a:r>
                        <a:rPr lang="de-DE" dirty="0" err="1" smtClean="0"/>
                        <a:t>Collision</a:t>
                      </a:r>
                      <a:endParaRPr lang="de-DE" dirty="0"/>
                    </a:p>
                  </a:txBody>
                  <a:tcPr/>
                </a:tc>
                <a:tc>
                  <a:txBody>
                    <a:bodyPr/>
                    <a:lstStyle/>
                    <a:p>
                      <a:r>
                        <a:rPr lang="de-DE" dirty="0" smtClean="0"/>
                        <a:t>Item Design</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Level Design</a:t>
                      </a:r>
                      <a:endParaRPr lang="de-DE" dirty="0" smtClean="0"/>
                    </a:p>
                    <a:p>
                      <a:endParaRPr lang="de-DE" dirty="0"/>
                    </a:p>
                  </a:txBody>
                  <a:tcPr/>
                </a:tc>
              </a:tr>
              <a:tr h="618100">
                <a:tc>
                  <a:txBody>
                    <a:bodyPr/>
                    <a:lstStyle/>
                    <a:p>
                      <a:r>
                        <a:rPr lang="de-DE" dirty="0" smtClean="0"/>
                        <a:t>KW 36</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Collision</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Item Design</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Item Drops</a:t>
                      </a:r>
                      <a:endParaRPr lang="de-DE" dirty="0" smtClean="0"/>
                    </a:p>
                    <a:p>
                      <a:endParaRPr lang="de-DE" dirty="0"/>
                    </a:p>
                  </a:txBody>
                  <a:tcPr/>
                </a:tc>
              </a:tr>
              <a:tr h="618100">
                <a:tc>
                  <a:txBody>
                    <a:bodyPr/>
                    <a:lstStyle/>
                    <a:p>
                      <a:r>
                        <a:rPr lang="de-DE" dirty="0" smtClean="0"/>
                        <a:t>KW</a:t>
                      </a:r>
                      <a:r>
                        <a:rPr lang="de-DE" baseline="0" dirty="0" smtClean="0"/>
                        <a:t> 37</a:t>
                      </a:r>
                      <a:endParaRPr lang="de-DE" dirty="0"/>
                    </a:p>
                  </a:txBody>
                  <a:tcPr/>
                </a:tc>
                <a:tc>
                  <a:txBody>
                    <a:bodyPr/>
                    <a:lstStyle/>
                    <a:p>
                      <a:r>
                        <a:rPr lang="de-DE" dirty="0" smtClean="0"/>
                        <a:t>Animation</a:t>
                      </a:r>
                      <a:endParaRPr lang="de-DE" dirty="0"/>
                    </a:p>
                  </a:txBody>
                  <a:tcPr/>
                </a:tc>
                <a:tc>
                  <a:txBody>
                    <a:bodyPr/>
                    <a:lstStyle/>
                    <a:p>
                      <a:r>
                        <a:rPr lang="de-DE" dirty="0" err="1" smtClean="0"/>
                        <a:t>Testing</a:t>
                      </a:r>
                      <a:r>
                        <a:rPr lang="de-DE" dirty="0" smtClean="0"/>
                        <a:t>/Debugging</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Item Drops</a:t>
                      </a:r>
                      <a:endParaRPr lang="de-DE" dirty="0" smtClean="0"/>
                    </a:p>
                  </a:txBody>
                  <a:tcPr/>
                </a:tc>
              </a:tr>
              <a:tr h="618100">
                <a:tc>
                  <a:txBody>
                    <a:bodyPr/>
                    <a:lstStyle/>
                    <a:p>
                      <a:r>
                        <a:rPr lang="de-DE" dirty="0" smtClean="0"/>
                        <a:t>KW 38</a:t>
                      </a:r>
                      <a:endParaRPr lang="de-DE" dirty="0"/>
                    </a:p>
                  </a:txBody>
                  <a:tcPr/>
                </a:tc>
                <a:tc>
                  <a:txBody>
                    <a:bodyPr/>
                    <a:lstStyle/>
                    <a:p>
                      <a:r>
                        <a:rPr lang="de-DE" dirty="0" err="1" smtClean="0"/>
                        <a:t>Testing</a:t>
                      </a:r>
                      <a:r>
                        <a:rPr lang="de-DE" dirty="0" smtClean="0"/>
                        <a:t>/Debugging</a:t>
                      </a:r>
                      <a:endParaRPr lang="de-DE" dirty="0"/>
                    </a:p>
                  </a:txBody>
                  <a:tcPr/>
                </a:tc>
                <a:tc>
                  <a:txBody>
                    <a:bodyPr/>
                    <a:lstStyle/>
                    <a:p>
                      <a:r>
                        <a:rPr lang="de-DE" dirty="0" smtClean="0"/>
                        <a:t>Bonus: Wind/</a:t>
                      </a:r>
                      <a:r>
                        <a:rPr lang="de-DE" baseline="0" dirty="0" smtClean="0"/>
                        <a:t> Environment</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UI Design</a:t>
                      </a:r>
                    </a:p>
                    <a:p>
                      <a:endParaRPr lang="de-DE" dirty="0"/>
                    </a:p>
                  </a:txBody>
                  <a:tcPr/>
                </a:tc>
              </a:tr>
            </a:tbl>
          </a:graphicData>
        </a:graphic>
      </p:graphicFrame>
    </p:spTree>
    <p:extLst>
      <p:ext uri="{BB962C8B-B14F-4D97-AF65-F5344CB8AC3E}">
        <p14:creationId xmlns:p14="http://schemas.microsoft.com/office/powerpoint/2010/main" val="104146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smtClean="0"/>
              <a:t>Welt Generierung</a:t>
            </a:r>
          </a:p>
          <a:p>
            <a:r>
              <a:rPr lang="de-DE" dirty="0" smtClean="0"/>
              <a:t>KI/</a:t>
            </a:r>
            <a:r>
              <a:rPr lang="de-DE" dirty="0" err="1" smtClean="0"/>
              <a:t>Collision</a:t>
            </a:r>
            <a:endParaRPr lang="de-DE" dirty="0" smtClean="0"/>
          </a:p>
          <a:p>
            <a:r>
              <a:rPr lang="de-DE" dirty="0" smtClean="0"/>
              <a:t>Item Drops</a:t>
            </a:r>
          </a:p>
          <a:p>
            <a:endParaRPr lang="de-DE" dirty="0" smtClean="0"/>
          </a:p>
          <a:p>
            <a:endParaRPr lang="de-DE" dirty="0" smtClean="0"/>
          </a:p>
          <a:p>
            <a:endParaRPr lang="de-DE" dirty="0"/>
          </a:p>
        </p:txBody>
      </p:sp>
    </p:spTree>
    <p:extLst>
      <p:ext uri="{BB962C8B-B14F-4D97-AF65-F5344CB8AC3E}">
        <p14:creationId xmlns:p14="http://schemas.microsoft.com/office/powerpoint/2010/main" val="379487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Größtes Risiko</a:t>
            </a:r>
            <a:endParaRPr lang="de-DE" dirty="0"/>
          </a:p>
        </p:txBody>
      </p:sp>
      <p:sp>
        <p:nvSpPr>
          <p:cNvPr id="3" name="Inhaltsplatzhalter 2"/>
          <p:cNvSpPr>
            <a:spLocks noGrp="1"/>
          </p:cNvSpPr>
          <p:nvPr>
            <p:ph idx="1"/>
          </p:nvPr>
        </p:nvSpPr>
        <p:spPr/>
        <p:txBody>
          <a:bodyPr/>
          <a:lstStyle/>
          <a:p>
            <a:r>
              <a:rPr lang="de-DE" dirty="0" smtClean="0"/>
              <a:t>Überschätzung des Aufwands</a:t>
            </a:r>
          </a:p>
          <a:p>
            <a:r>
              <a:rPr lang="de-DE" dirty="0" smtClean="0"/>
              <a:t>Zu viel Wert auf Design gelegt</a:t>
            </a:r>
          </a:p>
          <a:p>
            <a:endParaRPr lang="de-DE" dirty="0"/>
          </a:p>
        </p:txBody>
      </p:sp>
    </p:spTree>
    <p:extLst>
      <p:ext uri="{BB962C8B-B14F-4D97-AF65-F5344CB8AC3E}">
        <p14:creationId xmlns:p14="http://schemas.microsoft.com/office/powerpoint/2010/main" val="97842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Breitbild</PresentationFormat>
  <Paragraphs>76</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 Theme</vt:lpstr>
      <vt:lpstr>Skymensions</vt:lpstr>
      <vt:lpstr>Kurzbeschreibung</vt:lpstr>
      <vt:lpstr>Storyboard</vt:lpstr>
      <vt:lpstr>Zeitplan</vt:lpstr>
      <vt:lpstr>Zeitplan</vt:lpstr>
      <vt:lpstr>Meilensteine</vt:lpstr>
      <vt:lpstr>Größtes Risiko</vt:lpstr>
    </vt:vector>
  </TitlesOfParts>
  <Company>Razer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Niels Quanz</cp:lastModifiedBy>
  <cp:revision>9</cp:revision>
  <dcterms:created xsi:type="dcterms:W3CDTF">2018-06-21T08:24:23Z</dcterms:created>
  <dcterms:modified xsi:type="dcterms:W3CDTF">2018-06-24T13:54:48Z</dcterms:modified>
</cp:coreProperties>
</file>