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74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94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42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90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44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60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31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4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09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10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57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6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Anhang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de-DE" dirty="0"/>
              <a:t>Creative </a:t>
            </a:r>
            <a:r>
              <a:rPr lang="de-DE" dirty="0" err="1"/>
              <a:t>Nonsense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dirty="0"/>
          </a:p>
          <a:p>
            <a:r>
              <a:rPr lang="de-DE" dirty="0"/>
              <a:t>Daniel Janzen, Robert Jonetzko, Niels </a:t>
            </a:r>
            <a:r>
              <a:rPr lang="de-DE" dirty="0" err="1"/>
              <a:t>Quanz</a:t>
            </a:r>
            <a:endParaRPr lang="de-DE" dirty="0"/>
          </a:p>
          <a:p>
            <a:pPr algn="l"/>
            <a:r>
              <a:rPr lang="de-DE" dirty="0"/>
              <a:t>      Matrikelnummern: 	000000 	829719 	545607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698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Systemarchitektur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84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vorher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1"/>
          <a:ext cx="10515600" cy="445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Daniel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Prüfungsphase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</a:t>
                      </a:r>
                      <a:r>
                        <a:rPr lang="de-DE" baseline="0" dirty="0"/>
                        <a:t> 31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Player/Kamera</a:t>
                      </a:r>
                      <a:r>
                        <a:rPr lang="de-DE" baseline="0" dirty="0"/>
                        <a:t> Movement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Prozedurale</a:t>
                      </a:r>
                      <a:r>
                        <a:rPr lang="de-DE" baseline="0" dirty="0"/>
                        <a:t> Level Generierung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Urlaub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70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nachher 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1"/>
          <a:ext cx="10515600" cy="44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Daniel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Prüfungsphase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</a:t>
                      </a:r>
                      <a:r>
                        <a:rPr lang="de-DE" baseline="0" dirty="0"/>
                        <a:t> 31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Player/Kamera</a:t>
                      </a:r>
                      <a:r>
                        <a:rPr lang="de-DE" baseline="0" dirty="0"/>
                        <a:t> Movement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49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vorher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318726"/>
          <a:ext cx="10515600" cy="50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Daniel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Prozedurale</a:t>
                      </a:r>
                      <a:r>
                        <a:rPr lang="de-DE" baseline="0" dirty="0"/>
                        <a:t> Level Generierung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aseline="0" dirty="0"/>
                        <a:t>KI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Urlaub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Urlaub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/>
                        <a:t>KI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Tag Nacht Zyklus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Spieler/Gegner</a:t>
                      </a:r>
                      <a:r>
                        <a:rPr lang="de-DE" baseline="0" dirty="0"/>
                        <a:t> Attribute (HP/ATK)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Hindernisse</a:t>
                      </a:r>
                      <a:r>
                        <a:rPr lang="de-DE" baseline="0" dirty="0"/>
                        <a:t> (Fallen, Abgründe, etc.)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Collision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Item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Hindernisse</a:t>
                      </a:r>
                      <a:r>
                        <a:rPr lang="de-DE" baseline="0" dirty="0"/>
                        <a:t> (Fallen, Abgründe, etc.)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Collision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Item Design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/>
                        <a:t>Item Drops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</a:t>
                      </a:r>
                      <a:r>
                        <a:rPr lang="de-DE" baseline="0" dirty="0"/>
                        <a:t> 37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Menü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r>
                        <a:rPr lang="de-DE" dirty="0"/>
                        <a:t>/Debugging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/>
                        <a:t>Item Drops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r>
                        <a:rPr lang="de-DE" dirty="0"/>
                        <a:t>/Debugging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Wind/</a:t>
                      </a:r>
                      <a:r>
                        <a:rPr lang="de-DE" baseline="0" dirty="0"/>
                        <a:t> Environment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Animation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52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</a:t>
            </a:r>
            <a:r>
              <a:rPr lang="de-DE" dirty="0" err="1"/>
              <a:t>nacher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318726"/>
          <a:ext cx="10515600" cy="578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Daniel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</a:t>
                      </a:r>
                      <a:r>
                        <a:rPr lang="de-DE" baseline="0" dirty="0"/>
                        <a:t> 37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r>
                        <a:rPr lang="de-DE" dirty="0"/>
                        <a:t>/Debugging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Level Generierung</a:t>
                      </a:r>
                    </a:p>
                    <a:p>
                      <a:r>
                        <a:rPr lang="de-DE" dirty="0"/>
                        <a:t>Attribute</a:t>
                      </a:r>
                      <a:r>
                        <a:rPr lang="de-DE" baseline="0" dirty="0"/>
                        <a:t> |</a:t>
                      </a:r>
                      <a:r>
                        <a:rPr lang="de-DE" dirty="0"/>
                        <a:t>UI</a:t>
                      </a:r>
                    </a:p>
                    <a:p>
                      <a:r>
                        <a:rPr lang="de-DE" dirty="0"/>
                        <a:t>Spieler,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Gegner Interaktion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Menu | Item Drop | Item Design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52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 in Stunden Niels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 Setup 2h</a:t>
            </a:r>
          </a:p>
          <a:p>
            <a:r>
              <a:rPr lang="de-DE" dirty="0"/>
              <a:t>Movement 5h</a:t>
            </a:r>
          </a:p>
          <a:p>
            <a:r>
              <a:rPr lang="de-DE" dirty="0"/>
              <a:t>KI 20h</a:t>
            </a:r>
          </a:p>
          <a:p>
            <a:r>
              <a:rPr lang="de-DE" dirty="0"/>
              <a:t>3D Modellierung 5h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806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 in Stunden Robert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Level Generierung 5h</a:t>
            </a:r>
          </a:p>
          <a:p>
            <a:r>
              <a:rPr lang="de-DE" dirty="0"/>
              <a:t>Attribute Spieler/</a:t>
            </a:r>
            <a:r>
              <a:rPr lang="de-DE"/>
              <a:t>Gegner 12h</a:t>
            </a:r>
            <a:endParaRPr lang="de-DE" dirty="0"/>
          </a:p>
          <a:p>
            <a:r>
              <a:rPr lang="de-DE" dirty="0"/>
              <a:t>UI 2h</a:t>
            </a:r>
          </a:p>
          <a:p>
            <a:r>
              <a:rPr lang="de-DE" dirty="0"/>
              <a:t>Spieler- / Gegnerinteraktionen 15h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878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 in Stunden Daniel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Menü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14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Breitbild</PresentationFormat>
  <Paragraphs>124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Anhang</vt:lpstr>
      <vt:lpstr>Systemarchitektur</vt:lpstr>
      <vt:lpstr>Zeitplan vorher</vt:lpstr>
      <vt:lpstr>Zeitplan nachher </vt:lpstr>
      <vt:lpstr>Zeitplan vorher</vt:lpstr>
      <vt:lpstr>Zeitplan nacher</vt:lpstr>
      <vt:lpstr>Aufwand in Stunden Niels</vt:lpstr>
      <vt:lpstr>Aufwand in Stunden Robert</vt:lpstr>
      <vt:lpstr>Aufwand in Stunden Daniel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Niels Quanz</dc:creator>
  <cp:lastModifiedBy>Jonetzko</cp:lastModifiedBy>
  <cp:revision>6</cp:revision>
  <dcterms:created xsi:type="dcterms:W3CDTF">2018-09-23T12:58:13Z</dcterms:created>
  <dcterms:modified xsi:type="dcterms:W3CDTF">2018-09-23T13:29:33Z</dcterms:modified>
</cp:coreProperties>
</file>