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804" r:id="rId1"/>
  </p:sldMasterIdLst>
  <p:notesMasterIdLst>
    <p:notesMasterId r:id="rId24"/>
  </p:notesMasterIdLst>
  <p:handoutMasterIdLst>
    <p:handoutMasterId r:id="rId25"/>
  </p:handoutMasterIdLst>
  <p:sldIdLst>
    <p:sldId id="290" r:id="rId2"/>
    <p:sldId id="257" r:id="rId3"/>
    <p:sldId id="279" r:id="rId4"/>
    <p:sldId id="261" r:id="rId5"/>
    <p:sldId id="262" r:id="rId6"/>
    <p:sldId id="266" r:id="rId7"/>
    <p:sldId id="270" r:id="rId8"/>
    <p:sldId id="280" r:id="rId9"/>
    <p:sldId id="263" r:id="rId10"/>
    <p:sldId id="283" r:id="rId11"/>
    <p:sldId id="269" r:id="rId12"/>
    <p:sldId id="268" r:id="rId13"/>
    <p:sldId id="272" r:id="rId14"/>
    <p:sldId id="275" r:id="rId15"/>
    <p:sldId id="286" r:id="rId16"/>
    <p:sldId id="285" r:id="rId17"/>
    <p:sldId id="287" r:id="rId18"/>
    <p:sldId id="276" r:id="rId19"/>
    <p:sldId id="284" r:id="rId20"/>
    <p:sldId id="281" r:id="rId21"/>
    <p:sldId id="282" r:id="rId22"/>
    <p:sldId id="289" r:id="rId23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591" autoAdjust="0"/>
    <p:restoredTop sz="94706" autoAdjust="0"/>
  </p:normalViewPr>
  <p:slideViewPr>
    <p:cSldViewPr>
      <p:cViewPr varScale="1">
        <p:scale>
          <a:sx n="156" d="100"/>
          <a:sy n="156" d="100"/>
        </p:scale>
        <p:origin x="-108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9EA3E-EFC5-4B97-A63E-7C4508ECC480}" type="datetimeFigureOut">
              <a:rPr lang="da-DK" smtClean="0"/>
              <a:pPr/>
              <a:t>5/11/12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242FC-0E70-45F9-990F-ABE052872B09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688791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ABEB9-B874-4392-9362-889EDB5C29E1}" type="datetimeFigureOut">
              <a:rPr lang="da-DK" smtClean="0"/>
              <a:pPr/>
              <a:t>5/11/12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22728-C9F9-4CCC-8052-C66DAB5C3D8F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7049636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Test </a:t>
            </a:r>
            <a:r>
              <a:rPr lang="da-DK" dirty="0" err="1" smtClean="0"/>
              <a:t>this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22728-C9F9-4CCC-8052-C66DAB5C3D8F}" type="slidenum">
              <a:rPr lang="da-DK" smtClean="0"/>
              <a:pPr/>
              <a:t>6</a:t>
            </a:fld>
            <a:endParaRPr lang="da-D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4FAA-BB4C-420A-99E1-3327E43A343F}" type="datetime1">
              <a:rPr lang="da-DK" smtClean="0"/>
              <a:pPr/>
              <a:t>5/11/12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@nielsrobin | robin@kaizenweb.dk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0DFA-6581-4E04-8C59-920B1EB33CD7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C875C-6251-470A-AE87-F7E188AD2A2B}" type="datetime1">
              <a:rPr lang="da-DK" smtClean="0"/>
              <a:pPr/>
              <a:t>5/11/12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@nielsrobin | robin@kaizenweb.dk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0DFA-6581-4E04-8C59-920B1EB33CD7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6EE7-A000-4240-AD20-B0D8B998310C}" type="datetime1">
              <a:rPr lang="da-DK" smtClean="0"/>
              <a:pPr/>
              <a:t>5/11/12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@nielsrobin | robin@kaizenweb.dk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0DFA-6581-4E04-8C59-920B1EB33CD7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D811-6E49-42E9-B92F-A3F13B40C973}" type="datetime1">
              <a:rPr lang="da-DK" smtClean="0"/>
              <a:pPr/>
              <a:t>5/11/12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@nielsrobin | robin@kaizenweb.dk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0DFA-6581-4E04-8C59-920B1EB33CD7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9338-C6D1-4691-BA7F-DE96E5BB5177}" type="datetime1">
              <a:rPr lang="da-DK" smtClean="0"/>
              <a:pPr/>
              <a:t>5/11/12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@nielsrobin | robin@kaizenweb.dk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0DFA-6581-4E04-8C59-920B1EB33CD7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8A36B-DBE7-4407-A903-080327E705C8}" type="datetime1">
              <a:rPr lang="da-DK" smtClean="0"/>
              <a:pPr/>
              <a:t>5/11/12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@nielsrobin | robin@kaizenweb.dk</a:t>
            </a:r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0DFA-6581-4E04-8C59-920B1EB33CD7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2087-6573-4CFF-92FE-912092F55CCC}" type="datetime1">
              <a:rPr lang="da-DK" smtClean="0"/>
              <a:pPr/>
              <a:t>5/11/12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@nielsrobin | robin@kaizenweb.dk</a:t>
            </a:r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0DFA-6581-4E04-8C59-920B1EB33CD7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BC5F-99E4-4C25-A3B2-F70368C06F06}" type="datetime1">
              <a:rPr lang="da-DK" smtClean="0"/>
              <a:pPr/>
              <a:t>5/11/12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@nielsrobin | robin@kaizenweb.dk</a:t>
            </a:r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0DFA-6581-4E04-8C59-920B1EB33CD7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A200-E395-4D2B-98F9-C3D1DDB1B178}" type="datetime1">
              <a:rPr lang="da-DK" smtClean="0"/>
              <a:pPr/>
              <a:t>5/11/12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@nielsrobin | robin@kaizenweb.dk</a:t>
            </a:r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0DFA-6581-4E04-8C59-920B1EB33CD7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5425D-4917-46C6-8AC0-F86A463CD9F1}" type="datetime1">
              <a:rPr lang="da-DK" smtClean="0"/>
              <a:pPr/>
              <a:t>5/11/12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@nielsrobin | robin@kaizenweb.dk</a:t>
            </a:r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0DFA-6581-4E04-8C59-920B1EB33CD7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573DD-B4D7-4CA8-A70C-A9C7C1780931}" type="datetime1">
              <a:rPr lang="da-DK" smtClean="0"/>
              <a:pPr/>
              <a:t>5/11/12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@nielsrobin | robin@kaizenweb.dk</a:t>
            </a:r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0DFA-6581-4E04-8C59-920B1EB33CD7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FF590-BA6C-41AE-9B44-DDF0386E02A6}" type="datetime1">
              <a:rPr lang="da-DK" smtClean="0"/>
              <a:pPr/>
              <a:t>5/11/12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 smtClean="0"/>
              <a:t>@nielsrobin | robin@kaizenweb.dk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 smtClean="0"/>
              <a:t>@nielsrobin</a:t>
            </a:r>
            <a:endParaRPr 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hummingbirdstats.com/" TargetMode="External"/><Relationship Id="rId4" Type="http://schemas.openxmlformats.org/officeDocument/2006/relationships/hyperlink" Target="http://apps.kaizenweb.dk/games/bows/play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ebdigi.co.uk/fun/space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nielsrobin/cdcph2012" TargetMode="External"/><Relationship Id="rId3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hyperlink" Target="http://bit.ly/cd2012c2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17314" y="0"/>
            <a:ext cx="9132967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60848" y="4365104"/>
            <a:ext cx="335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 smtClean="0"/>
              <a:t>Fun</a:t>
            </a:r>
            <a:r>
              <a:rPr lang="da-DK" dirty="0" smtClean="0"/>
              <a:t> </a:t>
            </a:r>
            <a:r>
              <a:rPr lang="da-DK" dirty="0" err="1" smtClean="0"/>
              <a:t>with</a:t>
            </a:r>
            <a:r>
              <a:rPr lang="da-DK" dirty="0" smtClean="0"/>
              <a:t> </a:t>
            </a:r>
            <a:r>
              <a:rPr lang="da-DK" dirty="0" err="1" smtClean="0"/>
              <a:t>js</a:t>
            </a:r>
            <a:r>
              <a:rPr lang="da-DK" dirty="0" smtClean="0"/>
              <a:t>, </a:t>
            </a:r>
            <a:r>
              <a:rPr lang="da-DK" dirty="0" err="1" smtClean="0"/>
              <a:t>nodeJS</a:t>
            </a:r>
            <a:r>
              <a:rPr lang="da-DK" dirty="0" smtClean="0"/>
              <a:t> and </a:t>
            </a:r>
            <a:r>
              <a:rPr lang="da-DK" dirty="0" err="1" smtClean="0"/>
              <a:t>mongoDB</a:t>
            </a:r>
            <a:endParaRPr lang="da-DK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514600" y="4800600"/>
            <a:ext cx="4311352" cy="52101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a-DK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 </a:t>
            </a:r>
            <a:r>
              <a:rPr kumimoji="0" lang="da-DK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niels</a:t>
            </a:r>
            <a:r>
              <a:rPr kumimoji="0" lang="da-DK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a-DK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robin</a:t>
            </a:r>
            <a:r>
              <a:rPr kumimoji="0" lang="da-DK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a-DK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aagaard</a:t>
            </a:r>
            <a:endParaRPr kumimoji="0" lang="da-DK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a-DK" dirty="0" smtClean="0">
                <a:solidFill>
                  <a:schemeClr val="tx1">
                    <a:tint val="75000"/>
                  </a:schemeClr>
                </a:solidFill>
              </a:rPr>
              <a:t>(@</a:t>
            </a:r>
            <a:r>
              <a:rPr lang="da-DK" dirty="0" err="1" smtClean="0">
                <a:solidFill>
                  <a:schemeClr val="tx1">
                    <a:tint val="75000"/>
                  </a:schemeClr>
                </a:solidFill>
              </a:rPr>
              <a:t>nielsrobin</a:t>
            </a:r>
            <a:r>
              <a:rPr lang="da-DK" dirty="0" smtClean="0">
                <a:solidFill>
                  <a:schemeClr val="tx1">
                    <a:tint val="75000"/>
                  </a:schemeClr>
                </a:solidFill>
              </a:rPr>
              <a:t>)</a:t>
            </a:r>
            <a:endParaRPr kumimoji="0" lang="da-DK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70122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Packages used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38736" cy="4525963"/>
          </a:xfrm>
        </p:spPr>
        <p:txBody>
          <a:bodyPr/>
          <a:lstStyle/>
          <a:p>
            <a:r>
              <a:rPr lang="da-DK" dirty="0" smtClean="0"/>
              <a:t>Primary</a:t>
            </a:r>
          </a:p>
          <a:p>
            <a:pPr lvl="1"/>
            <a:r>
              <a:rPr lang="da-DK" dirty="0"/>
              <a:t>e</a:t>
            </a:r>
            <a:r>
              <a:rPr lang="da-DK" dirty="0" smtClean="0"/>
              <a:t>xpress</a:t>
            </a:r>
          </a:p>
          <a:p>
            <a:pPr lvl="1"/>
            <a:r>
              <a:rPr lang="da-DK" dirty="0" smtClean="0"/>
              <a:t>mongoose</a:t>
            </a:r>
          </a:p>
          <a:p>
            <a:pPr lvl="1"/>
            <a:r>
              <a:rPr lang="da-DK" dirty="0"/>
              <a:t>s</a:t>
            </a:r>
            <a:r>
              <a:rPr lang="da-DK" dirty="0" smtClean="0"/>
              <a:t>ocket.io</a:t>
            </a:r>
          </a:p>
          <a:p>
            <a:r>
              <a:rPr lang="da-DK" dirty="0" smtClean="0"/>
              <a:t>Secondary</a:t>
            </a:r>
          </a:p>
          <a:p>
            <a:pPr lvl="1"/>
            <a:r>
              <a:rPr lang="da-DK" dirty="0"/>
              <a:t>u</a:t>
            </a:r>
            <a:r>
              <a:rPr lang="da-DK" dirty="0" smtClean="0"/>
              <a:t>nderscore</a:t>
            </a:r>
          </a:p>
          <a:p>
            <a:pPr lvl="1"/>
            <a:r>
              <a:rPr lang="da-DK" dirty="0"/>
              <a:t>b</a:t>
            </a:r>
            <a:r>
              <a:rPr lang="da-DK" dirty="0" smtClean="0"/>
              <a:t>ison</a:t>
            </a:r>
          </a:p>
          <a:p>
            <a:pPr lvl="1"/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D811-6E49-42E9-B92F-A3F13B40C973}" type="datetime1">
              <a:rPr lang="da-DK" smtClean="0"/>
              <a:pPr/>
              <a:t>5/11/12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@nielsrobin | robin@kaizenweb.dk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0DFA-6581-4E04-8C59-920B1EB33CD7}" type="slidenum">
              <a:rPr lang="da-DK" smtClean="0"/>
              <a:pPr/>
              <a:t>10</a:t>
            </a:fld>
            <a:endParaRPr lang="da-DK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6829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Javascript code to reveal the internet Royalty Free Stock Phot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51982" cy="609329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564904"/>
            <a:ext cx="8229600" cy="114300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da-DK" dirty="0" smtClean="0"/>
              <a:t>Restful API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D811-6E49-42E9-B92F-A3F13B40C973}" type="datetime1">
              <a:rPr lang="da-DK" smtClean="0"/>
              <a:pPr/>
              <a:t>5/11/12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@nielsrobin | robin@kaizenweb.dk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0DFA-6581-4E04-8C59-920B1EB33CD7}" type="slidenum">
              <a:rPr lang="da-DK" smtClean="0"/>
              <a:pPr/>
              <a:t>11</a:t>
            </a:fld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Websockets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When</a:t>
            </a:r>
            <a:r>
              <a:rPr lang="da-DK" dirty="0" smtClean="0"/>
              <a:t> </a:t>
            </a:r>
            <a:r>
              <a:rPr lang="da-DK" dirty="0" err="1" smtClean="0"/>
              <a:t>ajax</a:t>
            </a:r>
            <a:r>
              <a:rPr lang="da-DK" dirty="0" smtClean="0"/>
              <a:t> is just </a:t>
            </a:r>
            <a:r>
              <a:rPr lang="da-DK" dirty="0" err="1" smtClean="0"/>
              <a:t>too</a:t>
            </a:r>
            <a:r>
              <a:rPr lang="da-DK" dirty="0" smtClean="0"/>
              <a:t> </a:t>
            </a:r>
            <a:r>
              <a:rPr lang="da-DK" dirty="0" err="1" smtClean="0"/>
              <a:t>slow</a:t>
            </a:r>
            <a:endParaRPr lang="da-DK" dirty="0" smtClean="0"/>
          </a:p>
          <a:p>
            <a:r>
              <a:rPr lang="da-DK" dirty="0" err="1" smtClean="0"/>
              <a:t>Bi-directional</a:t>
            </a:r>
            <a:r>
              <a:rPr lang="da-DK" dirty="0" smtClean="0"/>
              <a:t> </a:t>
            </a:r>
            <a:r>
              <a:rPr lang="da-DK" dirty="0" err="1" smtClean="0"/>
              <a:t>communication</a:t>
            </a:r>
            <a:endParaRPr lang="da-DK" dirty="0" smtClean="0"/>
          </a:p>
          <a:p>
            <a:r>
              <a:rPr lang="da-DK" dirty="0" err="1" smtClean="0"/>
              <a:t>Persistant</a:t>
            </a:r>
            <a:r>
              <a:rPr lang="da-DK" dirty="0" smtClean="0"/>
              <a:t> </a:t>
            </a:r>
            <a:r>
              <a:rPr lang="da-DK" dirty="0" err="1" smtClean="0"/>
              <a:t>connections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D811-6E49-42E9-B92F-A3F13B40C973}" type="datetime1">
              <a:rPr lang="da-DK" smtClean="0"/>
              <a:pPr/>
              <a:t>5/11/12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@nielsrobin | robin@kaizenweb.dk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0DFA-6581-4E04-8C59-920B1EB33CD7}" type="slidenum">
              <a:rPr lang="da-DK" smtClean="0"/>
              <a:pPr/>
              <a:t>12</a:t>
            </a:fld>
            <a:endParaRPr lang="da-DK"/>
          </a:p>
        </p:txBody>
      </p:sp>
      <p:pic>
        <p:nvPicPr>
          <p:cNvPr id="7" name="Picture 2" descr="client, fs, gnome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420888"/>
            <a:ext cx="931168" cy="931169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7132498" y="3356992"/>
            <a:ext cx="89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 smtClean="0"/>
              <a:t>Client</a:t>
            </a:r>
            <a:r>
              <a:rPr lang="da-DK" dirty="0" smtClean="0"/>
              <a:t> 1</a:t>
            </a:r>
            <a:endParaRPr lang="da-DK" dirty="0"/>
          </a:p>
        </p:txBody>
      </p:sp>
      <p:sp>
        <p:nvSpPr>
          <p:cNvPr id="9" name="TextBox 8"/>
          <p:cNvSpPr txBox="1"/>
          <p:nvPr/>
        </p:nvSpPr>
        <p:spPr>
          <a:xfrm>
            <a:off x="7132498" y="5229200"/>
            <a:ext cx="89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 smtClean="0"/>
              <a:t>Client</a:t>
            </a:r>
            <a:r>
              <a:rPr lang="da-DK" dirty="0" smtClean="0"/>
              <a:t> 2</a:t>
            </a:r>
            <a:endParaRPr lang="da-DK" dirty="0"/>
          </a:p>
        </p:txBody>
      </p:sp>
      <p:pic>
        <p:nvPicPr>
          <p:cNvPr id="10" name="Picture 19" descr="apache, server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3356992"/>
            <a:ext cx="1219200" cy="1219201"/>
          </a:xfrm>
          <a:prstGeom prst="rect">
            <a:avLst/>
          </a:prstGeom>
          <a:noFill/>
        </p:spPr>
      </p:pic>
      <p:pic>
        <p:nvPicPr>
          <p:cNvPr id="11" name="Picture 23" descr="apple, black, front, iphone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4288" y="4221088"/>
            <a:ext cx="931168" cy="931169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2307962" y="5661248"/>
            <a:ext cx="89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 smtClean="0"/>
              <a:t>Client</a:t>
            </a:r>
            <a:r>
              <a:rPr lang="da-DK" dirty="0" smtClean="0"/>
              <a:t> 4</a:t>
            </a:r>
            <a:endParaRPr lang="da-DK" dirty="0"/>
          </a:p>
        </p:txBody>
      </p:sp>
      <p:pic>
        <p:nvPicPr>
          <p:cNvPr id="15" name="Picture 23" descr="apple, black, front, iphone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752" y="4653136"/>
            <a:ext cx="931168" cy="931169"/>
          </a:xfrm>
          <a:prstGeom prst="rect">
            <a:avLst/>
          </a:prstGeom>
          <a:noFill/>
        </p:spPr>
      </p:pic>
      <p:pic>
        <p:nvPicPr>
          <p:cNvPr id="16" name="Picture 2" descr="client, fs, gnome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5085184"/>
            <a:ext cx="931168" cy="931169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5908362" y="6021288"/>
            <a:ext cx="89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 smtClean="0"/>
              <a:t>Client</a:t>
            </a:r>
            <a:r>
              <a:rPr lang="da-DK" dirty="0" smtClean="0"/>
              <a:t> 3</a:t>
            </a:r>
            <a:endParaRPr lang="da-DK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347864" y="4365104"/>
            <a:ext cx="864096" cy="7200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5364088" y="4653136"/>
            <a:ext cx="504056" cy="7200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508104" y="2852936"/>
            <a:ext cx="1512168" cy="7920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436096" y="4077072"/>
            <a:ext cx="1656184" cy="3600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Javascript code to reveal the internet Royalty Free Stock Phot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51982" cy="609329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564904"/>
            <a:ext cx="8229600" cy="114300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da-DK" dirty="0" smtClean="0"/>
              <a:t>Realtime chat system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D811-6E49-42E9-B92F-A3F13B40C973}" type="datetime1">
              <a:rPr lang="da-DK" smtClean="0"/>
              <a:pPr/>
              <a:t>5/11/12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@nielsrobin | robin@kaizenweb.dk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0DFA-6581-4E04-8C59-920B1EB33CD7}" type="slidenum">
              <a:rPr lang="da-DK" smtClean="0"/>
              <a:pPr/>
              <a:t>13</a:t>
            </a:fld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 smtClean="0"/>
              <a:t>Couple</a:t>
            </a:r>
            <a:r>
              <a:rPr lang="da-DK" dirty="0" smtClean="0"/>
              <a:t> of cool </a:t>
            </a:r>
            <a:r>
              <a:rPr lang="da-DK" dirty="0" err="1" smtClean="0"/>
              <a:t>socket.io</a:t>
            </a:r>
            <a:r>
              <a:rPr lang="da-DK" dirty="0" smtClean="0"/>
              <a:t> </a:t>
            </a:r>
            <a:r>
              <a:rPr lang="da-DK" dirty="0" err="1" smtClean="0"/>
              <a:t>examples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z="2800" dirty="0" smtClean="0">
                <a:hlinkClick r:id="rId2"/>
              </a:rPr>
              <a:t>http://www.webdigi.co.uk/fun/space/</a:t>
            </a:r>
            <a:endParaRPr lang="da-DK" sz="2800" dirty="0" smtClean="0"/>
          </a:p>
          <a:p>
            <a:r>
              <a:rPr lang="da-DK" sz="2800" dirty="0">
                <a:hlinkClick r:id="rId3"/>
              </a:rPr>
              <a:t>http://hummingbirdstats.com</a:t>
            </a:r>
            <a:r>
              <a:rPr lang="da-DK" sz="2800" dirty="0" smtClean="0">
                <a:hlinkClick r:id="rId3"/>
              </a:rPr>
              <a:t>/</a:t>
            </a:r>
            <a:endParaRPr lang="da-DK" sz="2800" dirty="0" smtClean="0"/>
          </a:p>
          <a:p>
            <a:r>
              <a:rPr lang="en-US" sz="2800" dirty="0" smtClean="0">
                <a:hlinkClick r:id="rId4"/>
              </a:rPr>
              <a:t>http://apps.kaizenweb.dk/games/bows/play.html</a:t>
            </a:r>
            <a:endParaRPr lang="da-DK" sz="2800" dirty="0" smtClean="0"/>
          </a:p>
          <a:p>
            <a:endParaRPr lang="da-DK" dirty="0" smtClean="0"/>
          </a:p>
          <a:p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D811-6E49-42E9-B92F-A3F13B40C973}" type="datetime1">
              <a:rPr lang="da-DK" smtClean="0"/>
              <a:pPr/>
              <a:t>5/11/12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@nielsrobin | robin@kaizenweb.dk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0DFA-6581-4E04-8C59-920B1EB33CD7}" type="slidenum">
              <a:rPr lang="da-DK" smtClean="0"/>
              <a:pPr/>
              <a:t>14</a:t>
            </a:fld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D811-6E49-42E9-B92F-A3F13B40C973}" type="datetime1">
              <a:rPr lang="da-DK" smtClean="0"/>
              <a:pPr/>
              <a:t>5/11/12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@nielsrobin | robin@kaizenweb.dk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0DFA-6581-4E04-8C59-920B1EB33CD7}" type="slidenum">
              <a:rPr lang="da-DK" smtClean="0"/>
              <a:pPr/>
              <a:t>15</a:t>
            </a:fld>
            <a:endParaRPr lang="da-DK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4763" y="547688"/>
            <a:ext cx="9134475" cy="576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60171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D811-6E49-42E9-B92F-A3F13B40C973}" type="datetime1">
              <a:rPr lang="da-DK" smtClean="0"/>
              <a:pPr/>
              <a:t>5/11/12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@nielsrobin | robin@kaizenweb.dk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0DFA-6581-4E04-8C59-920B1EB33CD7}" type="slidenum">
              <a:rPr lang="da-DK" smtClean="0"/>
              <a:pPr/>
              <a:t>16</a:t>
            </a:fld>
            <a:endParaRPr lang="da-DK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420225" cy="683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6289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 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D811-6E49-42E9-B92F-A3F13B40C973}" type="datetime1">
              <a:rPr lang="da-DK" smtClean="0"/>
              <a:pPr/>
              <a:t>5/11/12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@nielsrobin | robin@kaizenweb.dk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0DFA-6581-4E04-8C59-920B1EB33CD7}" type="slidenum">
              <a:rPr lang="da-DK" smtClean="0"/>
              <a:pPr/>
              <a:t>17</a:t>
            </a:fld>
            <a:endParaRPr lang="da-DK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1025"/>
            <a:ext cx="7962900" cy="569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83250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Javascript code to reveal the internet Royalty Free Stock Phot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51982" cy="609329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564904"/>
            <a:ext cx="8229600" cy="114300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da-DK" dirty="0" smtClean="0"/>
              <a:t>SignalR example</a:t>
            </a:r>
            <a:br>
              <a:rPr lang="da-DK" dirty="0" smtClean="0"/>
            </a:br>
            <a:r>
              <a:rPr lang="da-DK" sz="2700" dirty="0" smtClean="0">
                <a:solidFill>
                  <a:schemeClr val="bg1">
                    <a:lumMod val="75000"/>
                  </a:schemeClr>
                </a:solidFill>
              </a:rPr>
              <a:t>(if we have time)</a:t>
            </a:r>
            <a:endParaRPr lang="da-DK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D811-6E49-42E9-B92F-A3F13B40C973}" type="datetime1">
              <a:rPr lang="da-DK" smtClean="0"/>
              <a:pPr/>
              <a:t>5/11/12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@nielsrobin | robin@kaizenweb.dk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0DFA-6581-4E04-8C59-920B1EB33CD7}" type="slidenum">
              <a:rPr lang="da-DK" smtClean="0"/>
              <a:pPr/>
              <a:t>18</a:t>
            </a:fld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Javascript code to reveal the internet Royalty Free Stock Phot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51982" cy="609329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564904"/>
            <a:ext cx="8229600" cy="114300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da-DK" dirty="0"/>
              <a:t>Meteor </a:t>
            </a:r>
            <a:r>
              <a:rPr lang="da-DK" dirty="0" smtClean="0"/>
              <a:t>example</a:t>
            </a:r>
            <a:br>
              <a:rPr lang="da-DK" dirty="0" smtClean="0"/>
            </a:br>
            <a:r>
              <a:rPr lang="da-DK" sz="2700" dirty="0" smtClean="0">
                <a:solidFill>
                  <a:schemeClr val="bg1">
                    <a:lumMod val="75000"/>
                  </a:schemeClr>
                </a:solidFill>
              </a:rPr>
              <a:t>(if we have time)</a:t>
            </a:r>
            <a:endParaRPr lang="da-DK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D811-6E49-42E9-B92F-A3F13B40C973}" type="datetime1">
              <a:rPr lang="da-DK" smtClean="0"/>
              <a:pPr/>
              <a:t>5/11/12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@nielsrobin | robin@kaizenweb.dk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0DFA-6581-4E04-8C59-920B1EB33CD7}" type="slidenum">
              <a:rPr lang="da-DK" smtClean="0"/>
              <a:pPr/>
              <a:t>19</a:t>
            </a:fld>
            <a:endParaRPr lang="da-DK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0268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Agenda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Who</a:t>
            </a:r>
            <a:r>
              <a:rPr lang="da-DK" dirty="0" smtClean="0"/>
              <a:t> @</a:t>
            </a:r>
            <a:r>
              <a:rPr lang="da-DK" dirty="0" err="1" smtClean="0"/>
              <a:t>nielsrobin</a:t>
            </a:r>
            <a:r>
              <a:rPr lang="da-DK" dirty="0" smtClean="0"/>
              <a:t> is</a:t>
            </a:r>
          </a:p>
          <a:p>
            <a:r>
              <a:rPr lang="da-DK" dirty="0" smtClean="0"/>
              <a:t>Building a restful API in mongo and node</a:t>
            </a:r>
          </a:p>
          <a:p>
            <a:r>
              <a:rPr lang="da-DK" dirty="0" smtClean="0"/>
              <a:t>Building a realtime chat system using websockets and node</a:t>
            </a:r>
          </a:p>
          <a:p>
            <a:r>
              <a:rPr lang="da-DK" dirty="0" smtClean="0"/>
              <a:t>Javascript </a:t>
            </a:r>
            <a:r>
              <a:rPr lang="da-DK" dirty="0"/>
              <a:t>is </a:t>
            </a:r>
            <a:r>
              <a:rPr lang="da-DK" dirty="0" smtClean="0"/>
              <a:t>king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2743B-D323-4311-9932-0213EDF71591}" type="datetime1">
              <a:rPr lang="da-DK" smtClean="0"/>
              <a:pPr/>
              <a:t>5/11/12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@nielsrobin | robin@kaizenweb.dk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0DFA-6581-4E04-8C59-920B1EB33CD7}" type="slidenum">
              <a:rPr lang="da-DK" smtClean="0"/>
              <a:pPr/>
              <a:t>2</a:t>
            </a:fld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Node</a:t>
            </a:r>
          </a:p>
          <a:p>
            <a:pPr lvl="1"/>
            <a:r>
              <a:rPr lang="en-US" dirty="0" smtClean="0"/>
              <a:t>Express</a:t>
            </a:r>
          </a:p>
          <a:p>
            <a:pPr lvl="1"/>
            <a:r>
              <a:rPr lang="en-US" dirty="0" smtClean="0"/>
              <a:t>Mongoose</a:t>
            </a:r>
          </a:p>
          <a:p>
            <a:pPr lvl="1"/>
            <a:r>
              <a:rPr lang="en-US" dirty="0" smtClean="0"/>
              <a:t>Meteor</a:t>
            </a:r>
          </a:p>
          <a:p>
            <a:pPr lvl="1"/>
            <a:r>
              <a:rPr lang="en-US" dirty="0" smtClean="0"/>
              <a:t>Socket.IO</a:t>
            </a:r>
          </a:p>
          <a:p>
            <a:pPr lvl="1"/>
            <a:r>
              <a:rPr lang="en-US" dirty="0" smtClean="0"/>
              <a:t>Underscore</a:t>
            </a:r>
          </a:p>
          <a:p>
            <a:pPr lvl="1"/>
            <a:r>
              <a:rPr lang="en-US" dirty="0" smtClean="0"/>
              <a:t>Bison</a:t>
            </a:r>
          </a:p>
          <a:p>
            <a:r>
              <a:rPr lang="en-US" dirty="0" err="1" smtClean="0"/>
              <a:t>SignalR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D811-6E49-42E9-B92F-A3F13B40C973}" type="datetime1">
              <a:rPr lang="da-DK" smtClean="0"/>
              <a:pPr/>
              <a:t>5/11/12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@nielsrobin | robin@kaizenweb.dk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0DFA-6581-4E04-8C59-920B1EB33CD7}" type="slidenum">
              <a:rPr lang="da-DK" smtClean="0"/>
              <a:pPr/>
              <a:t>20</a:t>
            </a:fld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Examples are on </a:t>
            </a:r>
            <a:r>
              <a:rPr lang="en-US" dirty="0" err="1" smtClean="0"/>
              <a:t>github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https://github.com/nielsrobin/cdcph2012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D811-6E49-42E9-B92F-A3F13B40C973}" type="datetime1">
              <a:rPr lang="da-DK" smtClean="0"/>
              <a:pPr/>
              <a:t>5/11/12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@nielsrobin | robin@kaizenweb.dk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0DFA-6581-4E04-8C59-920B1EB33CD7}" type="slidenum">
              <a:rPr lang="da-DK" smtClean="0"/>
              <a:pPr/>
              <a:t>21</a:t>
            </a:fld>
            <a:endParaRPr lang="da-DK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2564" y="2667000"/>
            <a:ext cx="3580635" cy="356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217024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07904" y="4293096"/>
            <a:ext cx="2267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3CDDD"/>
                </a:solidFill>
                <a:hlinkClick r:id="rId3"/>
              </a:rPr>
              <a:t>http://bit.ly/cd2012c2</a:t>
            </a:r>
            <a:endParaRPr lang="da-DK" dirty="0">
              <a:solidFill>
                <a:srgbClr val="93CDDD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01407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1362"/>
          </a:xfrm>
        </p:spPr>
        <p:txBody>
          <a:bodyPr/>
          <a:lstStyle/>
          <a:p>
            <a:r>
              <a:rPr lang="en-US" dirty="0" smtClean="0"/>
              <a:t>Who is this talk for?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D811-6E49-42E9-B92F-A3F13B40C973}" type="datetime1">
              <a:rPr lang="da-DK" smtClean="0"/>
              <a:pPr/>
              <a:t>5/11/12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@nielsrobin | robin@kaizenweb.dk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0DFA-6581-4E04-8C59-920B1EB33CD7}" type="slidenum">
              <a:rPr lang="da-DK" smtClean="0"/>
              <a:pPr/>
              <a:t>3</a:t>
            </a:fld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Why node?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000" dirty="0" smtClean="0"/>
              <a:t>”Node.js isn’t a silver bullet, but it’s still a bullet” – Craig Weber</a:t>
            </a:r>
            <a:endParaRPr lang="da-DK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D811-6E49-42E9-B92F-A3F13B40C973}" type="datetime1">
              <a:rPr lang="da-DK" smtClean="0"/>
              <a:pPr/>
              <a:t>5/11/12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@nielsrobin | robin@kaizenweb.dk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0DFA-6581-4E04-8C59-920B1EB33CD7}" type="slidenum">
              <a:rPr lang="da-DK" smtClean="0"/>
              <a:pPr/>
              <a:t>4</a:t>
            </a:fld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564904"/>
            <a:ext cx="7366000" cy="330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Why mongo?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1800" dirty="0" smtClean="0"/>
              <a:t>NoSQL</a:t>
            </a:r>
          </a:p>
          <a:p>
            <a:r>
              <a:rPr lang="da-DK" sz="1800" dirty="0" smtClean="0"/>
              <a:t>JSON is document type</a:t>
            </a:r>
          </a:p>
          <a:p>
            <a:r>
              <a:rPr lang="da-DK" sz="1800" dirty="0" smtClean="0"/>
              <a:t>Extremely easy access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D811-6E49-42E9-B92F-A3F13B40C973}" type="datetime1">
              <a:rPr lang="da-DK" smtClean="0"/>
              <a:pPr/>
              <a:t>5/11/12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@nielsrobin | robin@kaizenweb.dk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0DFA-6581-4E04-8C59-920B1EB33CD7}" type="slidenum">
              <a:rPr lang="da-DK" smtClean="0"/>
              <a:pPr/>
              <a:t>5</a:t>
            </a:fld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708920"/>
            <a:ext cx="7366000" cy="330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Setup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Install node (www.nodejs.org)</a:t>
            </a:r>
          </a:p>
          <a:p>
            <a:r>
              <a:rPr lang="da-DK" dirty="0" err="1" smtClean="0"/>
              <a:t>Use</a:t>
            </a:r>
            <a:r>
              <a:rPr lang="da-DK" dirty="0" smtClean="0"/>
              <a:t> </a:t>
            </a:r>
            <a:r>
              <a:rPr lang="da-DK" dirty="0" err="1" smtClean="0"/>
              <a:t>npm</a:t>
            </a:r>
            <a:r>
              <a:rPr lang="da-DK" dirty="0" smtClean="0"/>
              <a:t> for the rest</a:t>
            </a:r>
          </a:p>
          <a:p>
            <a:pPr lvl="1"/>
            <a:r>
              <a:rPr lang="da-DK" dirty="0" smtClean="0"/>
              <a:t>npm install mongoose</a:t>
            </a:r>
          </a:p>
          <a:p>
            <a:pPr lvl="1"/>
            <a:r>
              <a:rPr lang="da-DK" dirty="0" smtClean="0"/>
              <a:t>npm install express</a:t>
            </a:r>
          </a:p>
          <a:p>
            <a:r>
              <a:rPr lang="da-DK" dirty="0" smtClean="0"/>
              <a:t>Or create a package.json	</a:t>
            </a:r>
          </a:p>
          <a:p>
            <a:pPr lvl="1"/>
            <a:r>
              <a:rPr lang="da-DK" dirty="0"/>
              <a:t>n</a:t>
            </a:r>
            <a:r>
              <a:rPr lang="da-DK" dirty="0" smtClean="0"/>
              <a:t>pm install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D811-6E49-42E9-B92F-A3F13B40C973}" type="datetime1">
              <a:rPr lang="da-DK" smtClean="0"/>
              <a:pPr/>
              <a:t>5/11/12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@nielsrobin | robin@kaizenweb.dk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0DFA-6581-4E04-8C59-920B1EB33CD7}" type="slidenum">
              <a:rPr lang="da-DK" smtClean="0"/>
              <a:pPr/>
              <a:t>6</a:t>
            </a:fld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Javascript code to reveal the internet Royalty Free Stock Phot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51982" cy="609329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564904"/>
            <a:ext cx="8229600" cy="114300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da-DK" dirty="0" smtClean="0"/>
              <a:t>node </a:t>
            </a:r>
            <a:r>
              <a:rPr lang="da-DK" dirty="0" err="1" smtClean="0"/>
              <a:t>example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D811-6E49-42E9-B92F-A3F13B40C973}" type="datetime1">
              <a:rPr lang="da-DK" smtClean="0"/>
              <a:pPr/>
              <a:t>5/11/12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@nielsrobin | robin@kaizenweb.dk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0DFA-6581-4E04-8C59-920B1EB33CD7}" type="slidenum">
              <a:rPr lang="da-DK" smtClean="0"/>
              <a:pPr/>
              <a:t>7</a:t>
            </a:fld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Restful API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/Products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/Products/:</a:t>
                      </a:r>
                      <a:r>
                        <a:rPr lang="en-US" dirty="0" err="1" smtClean="0"/>
                        <a:t>sku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D811-6E49-42E9-B92F-A3F13B40C973}" type="datetime1">
              <a:rPr lang="da-DK" smtClean="0"/>
              <a:pPr/>
              <a:t>5/11/12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@nielsrobin | robin@kaizenweb.dk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0DFA-6581-4E04-8C59-920B1EB33CD7}" type="slidenum">
              <a:rPr lang="da-DK" smtClean="0"/>
              <a:pPr/>
              <a:t>8</a:t>
            </a:fld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Putting</a:t>
            </a:r>
            <a:r>
              <a:rPr lang="da-DK" dirty="0" smtClean="0"/>
              <a:t> it </a:t>
            </a:r>
            <a:r>
              <a:rPr lang="da-DK" dirty="0" err="1" smtClean="0"/>
              <a:t>together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D811-6E49-42E9-B92F-A3F13B40C973}" type="datetime1">
              <a:rPr lang="da-DK" smtClean="0"/>
              <a:pPr/>
              <a:t>5/11/12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@nielsrobin | robin@kaizenweb.dk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0DFA-6581-4E04-8C59-920B1EB33CD7}" type="slidenum">
              <a:rPr lang="da-DK" smtClean="0"/>
              <a:pPr/>
              <a:t>9</a:t>
            </a:fld>
            <a:endParaRPr lang="da-DK"/>
          </a:p>
        </p:txBody>
      </p:sp>
      <p:pic>
        <p:nvPicPr>
          <p:cNvPr id="2050" name="Picture 2" descr="client, fs, gnome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2060848"/>
            <a:ext cx="1219200" cy="1219201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6556434" y="3212976"/>
            <a:ext cx="895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 smtClean="0"/>
              <a:t>Client</a:t>
            </a:r>
            <a:r>
              <a:rPr lang="da-DK" dirty="0" smtClean="0"/>
              <a:t> 1</a:t>
            </a:r>
            <a:endParaRPr lang="da-DK" dirty="0"/>
          </a:p>
        </p:txBody>
      </p:sp>
      <p:sp>
        <p:nvSpPr>
          <p:cNvPr id="10" name="TextBox 9"/>
          <p:cNvSpPr txBox="1"/>
          <p:nvPr/>
        </p:nvSpPr>
        <p:spPr>
          <a:xfrm>
            <a:off x="6556434" y="5085184"/>
            <a:ext cx="895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 smtClean="0"/>
              <a:t>Client</a:t>
            </a:r>
            <a:r>
              <a:rPr lang="da-DK" dirty="0" smtClean="0"/>
              <a:t> 2</a:t>
            </a:r>
            <a:endParaRPr lang="da-DK" dirty="0"/>
          </a:p>
        </p:txBody>
      </p:sp>
      <p:sp>
        <p:nvSpPr>
          <p:cNvPr id="11" name="Rectangle 10"/>
          <p:cNvSpPr/>
          <p:nvPr/>
        </p:nvSpPr>
        <p:spPr>
          <a:xfrm>
            <a:off x="683568" y="2060848"/>
            <a:ext cx="4752528" cy="3384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2" name="TextBox 11"/>
          <p:cNvSpPr txBox="1"/>
          <p:nvPr/>
        </p:nvSpPr>
        <p:spPr>
          <a:xfrm>
            <a:off x="755576" y="5661248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Server</a:t>
            </a:r>
            <a:endParaRPr lang="da-DK" dirty="0"/>
          </a:p>
        </p:txBody>
      </p:sp>
      <p:pic>
        <p:nvPicPr>
          <p:cNvPr id="2062" name="Picture 14" descr="https://encrypted-tbn0.google.com/images?q=tbn:ANd9GcT7NRWAHZ6r0JBVmgQhVetpftqahSducDZXjCXVK5B5oUnmVuGRj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4293096"/>
            <a:ext cx="1728192" cy="573103"/>
          </a:xfrm>
          <a:prstGeom prst="rect">
            <a:avLst/>
          </a:prstGeom>
          <a:noFill/>
        </p:spPr>
      </p:pic>
      <p:pic>
        <p:nvPicPr>
          <p:cNvPr id="2064" name="Picture 16" descr="database, storage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2852936"/>
            <a:ext cx="1219200" cy="1219201"/>
          </a:xfrm>
          <a:prstGeom prst="rect">
            <a:avLst/>
          </a:prstGeom>
          <a:noFill/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3848" y="4149080"/>
            <a:ext cx="19304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7" name="Picture 19" descr="apache, server icon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91880" y="2852936"/>
            <a:ext cx="1219200" cy="1219201"/>
          </a:xfrm>
          <a:prstGeom prst="rect">
            <a:avLst/>
          </a:prstGeom>
          <a:noFill/>
        </p:spPr>
      </p:pic>
      <p:cxnSp>
        <p:nvCxnSpPr>
          <p:cNvPr id="23" name="Straight Arrow Connector 22"/>
          <p:cNvCxnSpPr/>
          <p:nvPr/>
        </p:nvCxnSpPr>
        <p:spPr>
          <a:xfrm>
            <a:off x="2699792" y="3356992"/>
            <a:ext cx="93610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932040" y="2924944"/>
            <a:ext cx="1296144" cy="5040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932040" y="3645024"/>
            <a:ext cx="1368152" cy="10801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71" name="Picture 23" descr="apple, black, front, iphone icon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72200" y="3861048"/>
            <a:ext cx="1219200" cy="1219201"/>
          </a:xfrm>
          <a:prstGeom prst="rect">
            <a:avLst/>
          </a:prstGeom>
          <a:noFill/>
        </p:spPr>
      </p:pic>
      <p:cxnSp>
        <p:nvCxnSpPr>
          <p:cNvPr id="31" name="Straight Arrow Connector 30"/>
          <p:cNvCxnSpPr/>
          <p:nvPr/>
        </p:nvCxnSpPr>
        <p:spPr>
          <a:xfrm>
            <a:off x="3203848" y="1988840"/>
            <a:ext cx="57606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4355976" y="1988840"/>
            <a:ext cx="57606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555776" y="1628800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m</a:t>
            </a:r>
            <a:r>
              <a:rPr lang="da-DK" dirty="0" err="1" smtClean="0"/>
              <a:t>ongoose</a:t>
            </a:r>
            <a:endParaRPr lang="da-DK" dirty="0"/>
          </a:p>
        </p:txBody>
      </p:sp>
      <p:sp>
        <p:nvSpPr>
          <p:cNvPr id="35" name="TextBox 34"/>
          <p:cNvSpPr txBox="1"/>
          <p:nvPr/>
        </p:nvSpPr>
        <p:spPr>
          <a:xfrm>
            <a:off x="4438644" y="1628800"/>
            <a:ext cx="1069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 smtClean="0"/>
              <a:t>expressJS</a:t>
            </a:r>
            <a:endParaRPr lang="da-DK" dirty="0"/>
          </a:p>
        </p:txBody>
      </p:sp>
      <p:sp>
        <p:nvSpPr>
          <p:cNvPr id="37" name="TextBox 36"/>
          <p:cNvSpPr txBox="1"/>
          <p:nvPr/>
        </p:nvSpPr>
        <p:spPr>
          <a:xfrm>
            <a:off x="2919287" y="2996952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 smtClean="0"/>
              <a:t>json</a:t>
            </a:r>
            <a:endParaRPr lang="da-DK" dirty="0"/>
          </a:p>
        </p:txBody>
      </p:sp>
      <p:sp>
        <p:nvSpPr>
          <p:cNvPr id="38" name="TextBox 37"/>
          <p:cNvSpPr txBox="1"/>
          <p:nvPr/>
        </p:nvSpPr>
        <p:spPr>
          <a:xfrm>
            <a:off x="5436096" y="3068960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 smtClean="0"/>
              <a:t>json</a:t>
            </a:r>
            <a:endParaRPr lang="da-DK" dirty="0"/>
          </a:p>
        </p:txBody>
      </p:sp>
      <p:sp>
        <p:nvSpPr>
          <p:cNvPr id="39" name="TextBox 38"/>
          <p:cNvSpPr txBox="1"/>
          <p:nvPr/>
        </p:nvSpPr>
        <p:spPr>
          <a:xfrm>
            <a:off x="5410200" y="4267200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 smtClean="0"/>
              <a:t>json</a:t>
            </a:r>
            <a:endParaRPr lang="da-DK" dirty="0"/>
          </a:p>
        </p:txBody>
      </p:sp>
      <p:sp>
        <p:nvSpPr>
          <p:cNvPr id="26" name="TextBox 25"/>
          <p:cNvSpPr txBox="1"/>
          <p:nvPr/>
        </p:nvSpPr>
        <p:spPr>
          <a:xfrm>
            <a:off x="5181600" y="2667000"/>
            <a:ext cx="57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http</a:t>
            </a:r>
            <a:endParaRPr lang="da-DK" dirty="0"/>
          </a:p>
        </p:txBody>
      </p:sp>
      <p:sp>
        <p:nvSpPr>
          <p:cNvPr id="28" name="TextBox 27"/>
          <p:cNvSpPr txBox="1"/>
          <p:nvPr/>
        </p:nvSpPr>
        <p:spPr>
          <a:xfrm>
            <a:off x="5410200" y="3657600"/>
            <a:ext cx="57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http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7" grpId="0"/>
      <p:bldP spid="38" grpId="0"/>
      <p:bldP spid="39" grpId="0"/>
      <p:bldP spid="26" grpId="0"/>
      <p:bldP spid="28" grpId="0"/>
    </p:bldLst>
  </p:timing>
</p:sld>
</file>

<file path=ppt/theme/theme1.xml><?xml version="1.0" encoding="utf-8"?>
<a:theme xmlns:a="http://schemas.openxmlformats.org/drawingml/2006/main" name="Office Them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1962</TotalTime>
  <Words>416</Words>
  <Application>Microsoft Office PowerPoint</Application>
  <PresentationFormat>On-screen Show (4:3)</PresentationFormat>
  <Paragraphs>145</Paragraphs>
  <Slides>22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Agenda</vt:lpstr>
      <vt:lpstr>Who is this talk for?</vt:lpstr>
      <vt:lpstr>Why node?</vt:lpstr>
      <vt:lpstr>Why mongo?</vt:lpstr>
      <vt:lpstr>Setup</vt:lpstr>
      <vt:lpstr>node example</vt:lpstr>
      <vt:lpstr>Restful API</vt:lpstr>
      <vt:lpstr>Putting it together</vt:lpstr>
      <vt:lpstr>Packages used</vt:lpstr>
      <vt:lpstr>Restful API</vt:lpstr>
      <vt:lpstr>Websockets</vt:lpstr>
      <vt:lpstr>Realtime chat system</vt:lpstr>
      <vt:lpstr>Couple of cool socket.io examples</vt:lpstr>
      <vt:lpstr>Slide 15</vt:lpstr>
      <vt:lpstr>Slide 16</vt:lpstr>
      <vt:lpstr> </vt:lpstr>
      <vt:lpstr>SignalR example (if we have time)</vt:lpstr>
      <vt:lpstr>Meteor example (if we have time)</vt:lpstr>
      <vt:lpstr>TLTR</vt:lpstr>
      <vt:lpstr>Questions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 with js, nodeJS and mongoDB</dc:title>
  <dc:creator>nielsrobin</dc:creator>
  <cp:lastModifiedBy>Niels Robin Aagaard</cp:lastModifiedBy>
  <cp:revision>35</cp:revision>
  <dcterms:created xsi:type="dcterms:W3CDTF">2012-05-11T16:37:28Z</dcterms:created>
  <dcterms:modified xsi:type="dcterms:W3CDTF">2012-05-11T16:38:35Z</dcterms:modified>
</cp:coreProperties>
</file>