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handoutMasterIdLst>
    <p:handoutMasterId r:id="rId21"/>
  </p:handoutMasterIdLst>
  <p:sldIdLst>
    <p:sldId id="292" r:id="rId2"/>
    <p:sldId id="257" r:id="rId3"/>
    <p:sldId id="294" r:id="rId4"/>
    <p:sldId id="293" r:id="rId5"/>
    <p:sldId id="268" r:id="rId6"/>
    <p:sldId id="266" r:id="rId7"/>
    <p:sldId id="263" r:id="rId8"/>
    <p:sldId id="270" r:id="rId9"/>
    <p:sldId id="283" r:id="rId10"/>
    <p:sldId id="269" r:id="rId11"/>
    <p:sldId id="287" r:id="rId12"/>
    <p:sldId id="275" r:id="rId13"/>
    <p:sldId id="286" r:id="rId14"/>
    <p:sldId id="285" r:id="rId15"/>
    <p:sldId id="297" r:id="rId16"/>
    <p:sldId id="296" r:id="rId17"/>
    <p:sldId id="295" r:id="rId18"/>
    <p:sldId id="282" r:id="rId1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6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9EA3E-EFC5-4B97-A63E-7C4508ECC480}" type="datetimeFigureOut">
              <a:rPr lang="da-DK" smtClean="0"/>
              <a:pPr/>
              <a:t>06-02-2013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42FC-0E70-45F9-990F-ABE052872B09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8879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BEB9-B874-4392-9362-889EDB5C29E1}" type="datetimeFigureOut">
              <a:rPr lang="da-DK" smtClean="0"/>
              <a:pPr/>
              <a:t>06-02-2013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22728-C9F9-4CCC-8052-C66DAB5C3D8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49636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Test </a:t>
            </a:r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22728-C9F9-4CCC-8052-C66DAB5C3D8F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4FAA-BB4C-420A-99E1-3327E43A343F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875C-6251-470A-AE87-F7E188AD2A2B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6EE7-A000-4240-AD20-B0D8B998310C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9338-C6D1-4691-BA7F-DE96E5BB5177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36B-DBE7-4407-A903-080327E705C8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087-6573-4CFF-92FE-912092F55CCC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BC5F-99E4-4C25-A3B2-F70368C06F06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200-E395-4D2B-98F9-C3D1DDB1B178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25D-4917-46C6-8AC0-F86A463CD9F1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73DD-B4D7-4CA8-A70C-A9C7C1780931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F590-BA6C-41AE-9B44-DDF0386E02A6}" type="datetime1">
              <a:rPr lang="da-DK" smtClean="0"/>
              <a:pPr/>
              <a:t>06-02-2013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@nielsrobin | robin@kaizenweb.dk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@nielsrobin</a:t>
            </a:r>
            <a:endParaRPr lang="da-DK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ummingbirdstats.com/" TargetMode="External"/><Relationship Id="rId2" Type="http://schemas.openxmlformats.org/officeDocument/2006/relationships/hyperlink" Target="http://www.webdigi.co.uk/fun/spa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s.kaizenweb.dk/games/bows/play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gist.github.com/470286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elsrob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elsrob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7944" y="2130425"/>
            <a:ext cx="3886200" cy="1470025"/>
          </a:xfrm>
        </p:spPr>
        <p:txBody>
          <a:bodyPr/>
          <a:lstStyle/>
          <a:p>
            <a:r>
              <a:rPr lang="da-DK" dirty="0" smtClean="0"/>
              <a:t>and Socket.IO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da-DK" dirty="0"/>
              <a:t>By niels </a:t>
            </a:r>
            <a:r>
              <a:rPr lang="da-DK" dirty="0">
                <a:solidFill>
                  <a:srgbClr val="92D050"/>
                </a:solidFill>
              </a:rPr>
              <a:t>robin</a:t>
            </a:r>
            <a:r>
              <a:rPr lang="da-DK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a-DK" dirty="0"/>
              <a:t>aagaard</a:t>
            </a:r>
          </a:p>
          <a:p>
            <a:pPr lvl="0">
              <a:defRPr/>
            </a:pPr>
            <a:r>
              <a:rPr lang="da-DK" dirty="0"/>
              <a:t>(@nielsrobin)</a:t>
            </a:r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4FAA-BB4C-420A-99E1-3327E43A343F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</a:t>
            </a:fld>
            <a:endParaRPr lang="da-DK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335" y="2440309"/>
            <a:ext cx="23336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script code to reveal the internet Royalty Free Stock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982" cy="609329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10</a:t>
            </a:fld>
            <a:endParaRPr lang="da-DK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5536" y="2564904"/>
            <a:ext cx="8229600" cy="1143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 smtClean="0"/>
              <a:t>Evolving</a:t>
            </a:r>
            <a:r>
              <a:rPr lang="da-DK" dirty="0" smtClean="0"/>
              <a:t> a game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11</a:t>
            </a:fld>
            <a:endParaRPr lang="da-D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581025"/>
            <a:ext cx="79629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5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Couple</a:t>
            </a:r>
            <a:r>
              <a:rPr lang="da-DK" dirty="0" smtClean="0"/>
              <a:t> of cool </a:t>
            </a:r>
            <a:r>
              <a:rPr lang="da-DK" dirty="0" err="1" smtClean="0"/>
              <a:t>socket.io</a:t>
            </a:r>
            <a:r>
              <a:rPr lang="da-DK" dirty="0" smtClean="0"/>
              <a:t> </a:t>
            </a:r>
            <a:r>
              <a:rPr lang="da-DK" dirty="0" err="1" smtClean="0"/>
              <a:t>examples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 smtClean="0">
                <a:hlinkClick r:id="rId2"/>
              </a:rPr>
              <a:t>http://www.webdigi.co.uk/fun/space/</a:t>
            </a:r>
            <a:endParaRPr lang="da-DK" sz="2800" dirty="0" smtClean="0"/>
          </a:p>
          <a:p>
            <a:r>
              <a:rPr lang="da-DK" sz="2800" dirty="0">
                <a:hlinkClick r:id="rId3"/>
              </a:rPr>
              <a:t>http://hummingbirdstats.com</a:t>
            </a:r>
            <a:r>
              <a:rPr lang="da-DK" sz="2800" dirty="0" smtClean="0">
                <a:hlinkClick r:id="rId3"/>
              </a:rPr>
              <a:t>/</a:t>
            </a:r>
            <a:endParaRPr lang="da-DK" sz="2800" dirty="0" smtClean="0"/>
          </a:p>
          <a:p>
            <a:r>
              <a:rPr lang="en-US" sz="2800" dirty="0" smtClean="0">
                <a:hlinkClick r:id="rId4"/>
              </a:rPr>
              <a:t>http://apps.kaizenweb.dk/games/bows/play.html</a:t>
            </a:r>
            <a:endParaRPr lang="da-DK" sz="2800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13</a:t>
            </a:fld>
            <a:endParaRPr 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547688"/>
            <a:ext cx="91344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7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14</a:t>
            </a:fld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42022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8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script code to reveal the internet Royalty Free Stock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982" cy="60932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  <a:gradFill flip="none" rotWithShape="1">
            <a:gsLst>
              <a:gs pos="100000">
                <a:schemeClr val="bg1"/>
              </a:gs>
              <a:gs pos="0">
                <a:schemeClr val="bg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da-DK" dirty="0" smtClean="0"/>
              <a:t>Time for </a:t>
            </a:r>
            <a:r>
              <a:rPr lang="da-DK" dirty="0" err="1" smtClean="0"/>
              <a:t>arduino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11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16</a:t>
            </a:fld>
            <a:endParaRPr lang="da-DK"/>
          </a:p>
        </p:txBody>
      </p:sp>
      <p:pic>
        <p:nvPicPr>
          <p:cNvPr id="1026" name="Picture 2" descr="C:\Users\nra\Dropbox\Camera Uploads\2011-12-13 21.22.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5" t="39667" r="31104" b="15285"/>
          <a:stretch/>
        </p:blipFill>
        <p:spPr bwMode="auto">
          <a:xfrm>
            <a:off x="2051720" y="908720"/>
            <a:ext cx="5040560" cy="458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2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Next</a:t>
            </a:r>
            <a:r>
              <a:rPr lang="da-DK" dirty="0" smtClean="0"/>
              <a:t> step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Engine.io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r>
              <a:rPr lang="da-DK" dirty="0" smtClean="0"/>
              <a:t>Succes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Websockets</a:t>
            </a:r>
            <a:r>
              <a:rPr lang="da-DK" dirty="0" smtClean="0"/>
              <a:t> </a:t>
            </a:r>
            <a:r>
              <a:rPr lang="da-DK" dirty="0"/>
              <a:t>and Parrot AR Drone 2.0</a:t>
            </a:r>
            <a:endParaRPr lang="da-DK" dirty="0" smtClean="0"/>
          </a:p>
          <a:p>
            <a:pPr lvl="1"/>
            <a:r>
              <a:rPr lang="da-DK" dirty="0" smtClean="0"/>
              <a:t>nodeJS</a:t>
            </a:r>
          </a:p>
          <a:p>
            <a:pPr lvl="1"/>
            <a:r>
              <a:rPr lang="da-DK" dirty="0" smtClean="0"/>
              <a:t>Socket.io</a:t>
            </a:r>
          </a:p>
          <a:p>
            <a:pPr lvl="1"/>
            <a:r>
              <a:rPr lang="da-DK" dirty="0" smtClean="0"/>
              <a:t>node-ar-drone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7" name="AutoShape 2" descr="data:image/jpeg;base64,/9j/4AAQSkZJRgABAQAAAQABAAD/2wCEAAkGBhESERUUEhQWFRUWFRYVGRYYFxgVFRUUGhUXFxYXFhcYHSceGBokHBgVHy8gIycpLCwtFx4xNTIqNScrLCkBCQoKDgwOFw8PFCocHCEqNS0pLCksKTU1LSkqLS01KSwtNSkpKiwpNSowNS8qKTUpNS0sKyosKSwpMTApKSksKf/AABEIALUBFgMBIgACEQEDEQH/xAAcAAEAAgIDAQAAAAAAAAAAAAAABgcDBQEECAL/xABFEAABAwIDBQUDCQUHBAMAAAABAAIDBBEFEiEGMUFRYQcTInGBMpGhFCNCUmJygrHwM5KissEkQ1Nj0eHxFRY00lSTo//EABkBAQEBAQEBAAAAAAAAAAAAAAABAgMEBf/EACQRAQACAQIFBQEAAAAAAAAAAAABEQIDIQQSMVFxE0GB0fAi/9oADAMBAAIRAxEAPwC50REBERAREQERECyIiAlkRARF0cbxqGkgfPO7LGzebXJJNg1oG9xJAAQd6yKoqztumkuaWnaxgNs8xLnE9I2EAb/rFR6s7VsScf8AyAzo2OJo9MzSfii0v5F5zPaXim8Vb/3YyP5Vlg7Y8TYdZ2P6OjiP8oB+KFPQ6KlKDt6qB+2p4njmxzoz8cwUuwXtow6c2lL6d3+YLs/fZe34gERPUWCjro5W54nskYfpMcHt97TZZ0BLIiAiIgIiICIiAiIgIiICIiAiIgIiICIsVVVsiY58jgxjRdznGzWjmSUGVfEsrWtLnENaN7iQGjzJ0CqbanttJc6LD2A20M8gNh9yP/29yrPF8dnqnZqiaSY/aJLR91nst9Ai0v3Eu1HC4bg1AkI4RAy/xN8HxUbre3imGkVNK/q5zIx8MyqHD8InqHZYInynkxrnW8yNB6qU0PY9iD/2hhgH+ZKMw9GZkKbuo7fZ/oUsQ+897vyDV1Xdu9cd0VOPwyH83rKzsYgYLz4lE3nlaPzdIPyWrr9j8LilbEJsQqC4Xa6npmOjfYXd3bj7eUb8twOaljNXdtWIyNysMUP2mR5neneFwHuUNxbF6uqdeepkl6Pc4tHk29m+gW1MOBHdV1zT9qnjd+RQ4JQv/YVz3HlJSSt/iY535KjT4NiJp5Mz4WTx/SicXZHdbtIIPXXqCrKwzbbBp2hjmTUDucVso/FEM3vaoS/ZCsOsbO+H+XcH0bIGuPoCtJUsLXFk0bo3DeHtLHD0cLqbSq25dkqio1w/HJJB9Q1D8w9A6/vAUWxb5Rh87Y8Q+WSkvcWyGRjo5I2xuHhZJmaR3joyS/6IItqoAaix8BPQ7vcFxU1T3Ad49zgN2Yk255Qd3orSJpimNYUGjM0VTy0E9zAKFrXEC4c9rrOIOmkZGihlVWtLiWNyNvo0uzkDq6wv52C7OA7O1NbJkpoyebtzWjm524eW9W1gXZjQ0MffVjmSObqXyeGFnk06H1v5KNRj3Vts1TYk52eiZMD/AIjCYwfx3APvVkDbjG8PpxNWinmZmawsJyza7vFGMp3dV18U7YKVjslLGZSNA4/Nx/h0zEegW4w7ADj2HxyzONPaV/haM4cWXYCSSDbV2nMb1Sah3sC7b6KfSWOWE8TbvWD8TPF/CpphW0dJUj+zzxS9GvBcPNvtD1Cqiu7Gq1gIhfA4WNtXRn1BaQPeVBsS2JxGk1lppAB/eMHeMHXPHcD1sjL1Ci8z4R2k4jT6R1Ly0fQktK3ys+5HoQphhfb9KLCppmPHF0Tyw/uvuPiERdCKG4J2t4XU2Hfdy4/RmHd6/f1Z/Epix4IBBBB1BGoI5g8UHKIiAiIgIiICIiAiIgIiICpTtf2gklqTTNJEUOW44OkLQ4uPOwIA5a81daqrti2ca0trGg+IiOQcL28D/c0tPk1BWmz2GOnb3MbS6UvPhG83Iynytf3K3NmOx6niAfV/PSb8g0ib0NtX/AdCqloKqSCVs0DzHI3c5pF9d4sdC08QbgqxMH7apGgNqoA/7cRyE+bHaE+RCUq1aamZG0Mja1jRua0BrR6DRfb4wdCAfMX/ADURoe1jDJLXkdEeUkbh8W5h8VIsPx2mn/YzxSdGPa4+4G49yIwVuz8Ja8xQwMmyuySGJjskljlcdNQDYrzxtXTYthkkDZJ5GuY17oiyS7WXNn93lOjTfi1vkvThWp2l2Ygroe5qASy4d4TlcCOTuCk7DzPh+1MHhFXSiax/asd3cxBN/GbFshGupAPMq3djcd2eeGiNzY5D9CfwOBtf2vY9cyrnGezt4xj5BCx4a9ze7e+x+YygvkNhqAA/XS5HMr42mwWjw6tb8klZVtZm7xszBJE124Mdl8MuhN7biBuSlXziO1mHUsJkMsJaNA2NzJHvPBrWtNyfgN5ICojtA7RJMReGvAbCw3ZELG3DM941c63KzRwvvMRra7M5xa1oLjrlY1g14NawANb0HxXWhjJdbTNzJADeZJP68yqO5LlzWYLk7m79VYew3ZoHAVNdYMAzBpOUFo1zE/RZ148NNTrOzTDqdz5ZHgP7nIfGbMdfOS5/2Rk0ad5IJvoFLsY7TYxoxnfDUFt8kRBBBa55BL9/AWTq10plxLtWoaYd3SRiW31R3cV+ea2Z3u9VWO1GLVdc7vHyGRoOkY8Ij8mbvxC552XSq6dpe5zGFjS4kMzB4aOWY2Jt1C+S8t0IIv1H9ChM9nFLQhmrrF3vA8uZ6/8AKsfs47VRR2pajWC5LXtHiiLiSdB7bbm/MX0vuVeCXkV8uAO8BVl60ocQinYJIXtkYdzmkOHvG49N6VFM4i7HZHcDa4/E3iF5ZwfGZ6Z+emmfG7obX6EbnDobqSYp2rYtMxrWziKwsXRxta555l2pH4bBShYu0joC9zK/DYpniGWfvInxNJijtneXOcx7PaGhPO17FRBmw2D1jskFRPQ1BDXCnqQLkOF25Q4guBBG55PRQmiwSsxOqAfKHSPc3PLI5gIboy/icC+zR7I5dVY1f2DTyscZazvZrtDHODj821tg1znEk7hblZQRHaHsjxKku4RieMfThu4gdY7B49xHVajZ/a6toT/Z5nsF9Yz4oyftRu0v5AHqFaOz+C7RYfZokbUxD+7kdnsPsO9tvvI6La4zg1FiLf7ZTvpKj/FAG/q8Czx0eB0ISx1Nke26CYiOtaIHmwEouYXH7V/FH63HUKzWPBAIIIIuCNQQdxB4hebdpNg5qCQB9pInexK3Vj+h+q63A/ELcdn23stBL8nlJfSmxy6kw5jvj6ccu7lrvsC+0XzHIHAOaQQQCCNQQRcEdLL6RBERAREQEREBERAXRxvCI6qCSCT2Xi1xvad7XDqCAfRd5EHnDabZOpoZC2Rpyk+GQD5t44WPP7J1C0rpjxAK9S1FOyRpa9rXNOha4BzSOoOhULxjshoJrmPPA77BzM/cd/QhVVFGo5hcd63fex9xVjYl2I1bb9zNFIOTs0bvyI+KiuJdnWJQ3z0shHNlpR/+ZJQYqHbGthHzVXK0cu8LmjkMr7hbGXtaxMscwzts5pbm7tgeLi12uaBYjgVDaiEtNnAtI4EWPqDquq+Q9VBsH4zI1z5DLIXvZkc7O+72aaOde5BsL3vey1Uxe8XAuDoLbhyB5LGJPEL3txtv+Oi7tO213D6W7hYcNOHkg+YqAts1gzSuHo0WOY3OgAHE6eS7dLg7Mkob43tZfNrlzF7G5WDiLOcS477aAcdpglJD8lq5XNzS/MRsJ1y53uz5RzLWb+V19YRhT3ktjaXySOa0MbqTv0/qTu9yDp4Vhz8/dMDnlwBcxtzndc5BlG8DU+oK+60FpLXAhw4EEEHiCDuK9H7L7MxUcMbWsYJRG1skgaA57t7rutci5Nr9FxtFsfSVzbVEQJ4SN8MjfJ419DcdELeW66YZTbedP18V1KCCQuAY0lx0a0Akk9AF6Gh7DcOHtPqHfjY3+VixbUdnFNS0nf0Te6mpj34e55Je0Dxse5x3EX+PNBqOzPs8pZY3PrGskktlMB3x3+k4jXNytoOd93bx/sHgfd1HM6J31JPnI/IO9tvrmUOq9rXwyNqqV2U8Qd2upjeOI/5CuDYfbqnxKHPGcsrbd5ET4mHmPrMPB3obHRSFnZ592k2FxGhJM8J7sf3rPnIj+Iez+IBaSKqK9hEKB7Wdj1DVgviAppjrmYPm3H7ce71bY+aqKDjquf8AspDhe2NZTi8VTIxo4Zi5n7rrt+C1202xlXh8mWdlmknLI3xRv+67n0NiOS1cMhG7/ZBZ1B2zVotcwS+bLH+Bw/JbMds0xHjpYj+NwHxBVPz0heCY9HcW8/JdmgEjG6uueVtB0VFg4vt/NURPiEEEbHix0e8jk5t3BocOdlHcPwoueAwF8j3ADi5zjuC7+FbM1kwGSCR5O9waWtHTM6zfirP2D2CNIe+nsZSLNaNRGD7RzcXEaaaDXfdOiJLs/hzoKWGFxu5kbWk7xfiB0G4dAFsERQEREBERAREQEREBERAREQEREHWrsNhmFpo45Byexr/5gVpZOznCnb6KD0bl/lIUjRBGo+zXCQf/AAoPVpd+ZKoTaPCu4qporZe7le0DgGhxy26ZbW6WXqBUX2t4YWV73gaSBjvXKB8cvwRUU2SwWSqqm0zJGs7y5u8nLdgJ0A9p1s9h1PJX9sfsVDh7HBhL5H2zyOsCbcGgey3pcnmV52hkdHI2SNxa9jg5rhva4EEEeq9HbHbUMr6VszbB/syM+pIN48jvHQ+aDeIiIgo32iSubh05aQBls4m1sjvC4G4OniCkiiPafmdRNiaHEzVEEVm+0QXguA62BQecazG5I6l8kDnRAuJDbg5Q8XLbbrakBS3s9x6OPFIqqZ0UTZjIC2M5WRFwyHPGD4GuIB1uNx4aaWg2Pqq10ncwPzsNnMPheAXWAs+xOW4HS2qsTCuw+pawxvmp42SBgldGJnTFgsXRjM7u7EgG9jqBbTRZjKJ2hVyosEEeQBn0QAG31sBoASs60jBXUEc0bo5WNexwsWuFwf1zVIdoHZU6kvPTXfB9Jp1fF5n6TPtcOPM3suHNBBBFwRYg6gg6EEIPJ4gO8bxx4eR6LfbKRQS1UHfnKwStz33WB3O6E2BPIqTdouwopJRLCLQSE2H+G/flvyO8eRHBQVw7uRrtzX+E/eH+35JEtS9TooV2Y7RmeAwSG74QMpO90W5vmWnw+RapqjIiIgIiICIiAiIgIiICIiAiIgIiICIiAoF2s4L3kDZh9DwOPJpPgd6O0/Ep6sFdRMmjfG8Xa9pafI8uo3+iDzBNCWkjiFtdk9qZaCcSx+JpsJIyTaRl93Rw3g8PIlfe02DPpp3xSDxMOh4Obva4dCNem7gtJZVp6YwLH4KyESwPzNOhG5zHcWvHA/8AI01WxXmbAsfqKOUS078rvpA6sePqvbxHxHCyu3ZDtGpq0BhIin4xOOjj/lu+kOm/pxUZSxQ/tHr307KWpET5Y6epEkjWbw3I5od5AnyvbcpgiCG7C7QtxCapq2RSMjtDCwyWu7KHufaxPFzePJTJcMYALAADkNAuUHDhdfLTbQr7XDm3QcovhruBX2g6OOYQyqgkhfue2wP1Xb2u9DYrzljtG6NuVws5srQejg4gj816bVB9qTG/9QfE3fnErrcLsBAPW5cfcosOxsRiZgqoX3sC4Md9x9mn3XB/Cr0XnmkaRl5jd5jd8V6FBWpRyiIoCIiAiIgIiICIiAiIgIiICIiAiIgIiIItt7sY2uhuywnjBMbjoHDeY3HkeB4HoSqDqoXRvc17S17SWuadC1w3gjgV6lUP267PIq9veMtHUAWD/oyAbmyW16B28dRoiqFBB3frzTL+uqyYxhM9LKY5mGN41seLd1wRo5p5jRdVlSCddPyVE62d7VK2ms2QiojGmV5+cA+zJqf3sysnAu0/D6mwMncPP0JrNF+j/YPvHkqDHP3cUHNKHqhjwQCCCDuI1B8iuV5jw3GKinN4JpI/uPLR6i9j7lJ6LtUxNm+RkgG/vI2k+9mUpSL1RU/B201YHjpoXeTnt5dXLsO7bZbf+Izz74kfyKC1ntXDXKnartjr3g93FDGN2az5CDw3kD4KOYrtHW1WlRUPe3iwHJH6sYAD63VpVn7X9qUFOHRUxE8+7TxRRnm9w9oj6rfUhVOxr3yOlmcXyPJc5x3lx/VrblzDA0CwsP1u/XNdylpXPLWNBe5xAAAuSeFrb/6K0jabKYYaiqijA0zBz+QY3Vx+FvMhXhdRvYrZT5HES+xmktntuaPqN9dSeJ6AKSKSCIigIiICIiAiIgIiICIiAiLHUzFjHODS6wJyiwJtyLiB7ygyItDRbYRyClcY5WMqwO6e7IW5iwyNY/K8lri0OI0toRdb4hARc2XFkBFw14O4g6kaa6g2I8wVygIiINbj2zlNWR93URh44Hc9h5scNWn8+N1Tu1fYxVQ3fSH5RHvy6CZo8t0n4bHor0RB5GkD4yWkFrhoWkEFp6tOoKyR4jzHqP8ARen8d2Uo6wWqYWSHg62WRv3Xts4eV7Kusa7Aozc0lQWcmTNzjyEjLEeoKtqq6OpY7c4A23HTX1WVrfy4rc4h2PYrFe0DZRzika7+Fxa74KP1Wz1ZAbSQTx/eje0e+1iljvXPT03nfcr6LtbN1uLXIB46/Fads0g3k+vP1WeKaQnQ38gD/RUbNp14X93JdlhuNOvp62XGF7L4hOfmoJnA8cmRv7zrN+KmmC9jVQ6zqmVsY+q35x/v0aPeUsRjD6d0jxHG0vc7QMaLkn+g4nyVu7GbFNpB3klnTEW01EYO8NPEnifQcztNn9l6ajZlhZqfae7V7vM8B0FgtspMoIiKAiIgIiICIiAiIgIiICIiAsNYbRv3+y7cCTuO4DUrMo9t7tM6gonzsa10gcxjGuvlc9zgLGxB3Zj6INPguCD/AKbA+UVXe01LZsIBY+KYQFjjCxzReWxLWuOYDN4V0pqeYw1TBFOzNPRyxNiZUNbltB3uU2zG2WS9wLluYtBIW0nqNocx7uChyaWzPkDt3EA6a30Uch7U635DJO6KAyfLGUkLWh+R7rEyH2rkWsBayokk+Awmsp2Bk/ycU8ul6nuxIaiGSPMb6HSR2p+iL7gF8UdHUCKmGWT5aKhpnkIcAWd4TOXP9l0To7hjQeLLAZdPh1TtGNTBh4A495Lu963exm0or6Nk+UtJu11wAC9tg8sAc7wZrgXN9FBi2PoWxNmb3b2P+UVBcXCSzmmoldGWud4XXYWm7Sd+uqkKgJ2sxSoq6uKgipXRU0giLpXPaS63isWmxs4O4clkp9rMRp6unhxCKACpcY4xTlz394CzV+dwAYA4kkXPRBOkWoftfQAAmrpwDcAmaMA5fatrwWSp2no48veVMLM7Q9uaRjczDoHNudRodQg2aLp0eM08rc0U0cjS7IC17XAvtfKCD7Vtbb11ztVQgXNVTgXIuZoxcttmAu7eLi/mg2iLW/8ActH3Zk+Uwd2HBheJYywOIuGlwdYEjgsH/emHf/Mpv/uj/wDZBuUBWvqp6g5TAI3MLQQ4k631BFt4tbVYJMQqImufO2PIBuYTmLiQANV5s+JxwmYyxmo962dsdGcoipjxbbFg5BA0DgsUc57sPdocmYjlpchaijr6yRge1kVjuuXA77c0z4nHCYipmZi9oMdGcombiK7t6UWso8SkMoie1uYNLnkHwj6oHM6i62TnAbzxA9TuHmumlq46kXj4YzwnCalyiIurAiIgIiICIiAiIgIiICIiAiIgKA9pOHuramgom58jpXTzOZvjiYMocXWs25c8Anjbep8lv1+vMoK9xnY2Ggp5asVdc4wMdI1slSXMc+xDA5uUXGctUMw7Z4TjB8PLnND45q6VzDZ4El3McDwOVgANuIV5TQNe0te0Oad7XAOB8wdCvltHGHBwYwODcocGtDg3g0G1w3puQVltZ2eRUlJLMyprpJGhoZGZy8SSOc1jGFobdwJcNBvUuwfGIqalbHJ3TJoaX5TNDG0MbFpmfdjdI/ESADqdTzUkssLKKMFxDGAv9ohrQXcfEbeL1QVv2e7R0dDSWrZ2QVNRI+pkZJma8CQ+AkW0u1od+JY8cxTv612IQ3fS0dDN3MwB7uSqfdmVh4kF4GnFvRWTPhkD3Fz4o3OO9zo2OceGpIussVMxrQ1rWtaNQ0NAAN73AAsNdVRDtg9iKdmH0oqaeN0wZnJkja57XPeZMpzC4IuNOYWgrZqGTF6uoxHu/k0TWUkRmbeN0zRmky3BBc3x35ZlaiwT0MTwA+NjgCSA5jXAE7yARpdQVG/FaM18k1D3YpqChmmYIhljNXKDGCGge2czW3tfw9FIdl9jqSDCYpK2mjfJHDJM/vYwXNBLpS05hdulhZTqDD4WXyRxsva+VjW3sbi9hwOoWdzQRYgEcjqEFBOwiUUFFTlrY3SzT4hN3rHCKKFgyMdMALiMtvpxvYL6fhMNY5lO2owdrpJGD+zwyxzHxey12Tj+ir5kga4EOaHBwsQQCCORvvGp381giwmBpDmwxNI1BEbAQehAuEEdfJC6eUSSuja0hjGtcRo0ZeAPJdiDD6SU5WzSPO+2Ykac7tst+aVn1G/uj/RfTIWjc0C/IAX87L5WPAzzXny5XNztN7/L3TxUV/Nx8x9NZjFaHQSCM5iSIhl1u42uBz0ulLi9NExsZkaCwBp37xv4c7raNYBuAHkLL4NLH9Rv7o/0Xpy0dXn9THKLqt4n7cY1MOXlmJq7/bNTs+c755uDn5R90f8ALVxtr3fyKXvc4Hhy93+07zO3usvXPlW6ZGALAADkBb8ly5gO8A6g666jUHzXXh9L0sIxmbn38zNsaufPlcQ1mzJqvk0fyu3fW1tvtwz8M9t9ltERd3IREQEREBERAREQEREBERAREQEREBERAREQEREBERAREQ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8" name="AutoShape 4" descr="data:image/jpeg;base64,/9j/4AAQSkZJRgABAQAAAQABAAD/2wCEAAkGBhESERUUEhQWFRUWFRYVGRYYFxgVFRUUGhUXFxYXFhcYHSceGBokHBgVHy8gIycpLCwtFx4xNTIqNScrLCkBCQoKDgwOFw8PFCocHCEqNS0pLCksKTU1LSkqLS01KSwtNSkpKiwpNSowNS8qKTUpNS0sKyosKSwpMTApKSksKf/AABEIALUBFgMBIgACEQEDEQH/xAAcAAEAAgIDAQAAAAAAAAAAAAAABgcDBQEECAL/xABFEAABAwIDBQUDCQUHBAMAAAABAAIDBBEFEiEGMUFRYQcTInGBMpGhFCNCUmJygrHwM5KissEkQ1Nj0eHxFRY00lSTo//EABkBAQEBAQEBAAAAAAAAAAAAAAABAgMEBf/EACQRAQACAQIFBQEAAAAAAAAAAAABEQIDIQQSMVFxE0GB0fAi/9oADAMBAAIRAxEAPwC50REBERAREQERECyIiAlkRARF0cbxqGkgfPO7LGzebXJJNg1oG9xJAAQd6yKoqztumkuaWnaxgNs8xLnE9I2EAb/rFR6s7VsScf8AyAzo2OJo9MzSfii0v5F5zPaXim8Vb/3YyP5Vlg7Y8TYdZ2P6OjiP8oB+KFPQ6KlKDt6qB+2p4njmxzoz8cwUuwXtow6c2lL6d3+YLs/fZe34gERPUWCjro5W54nskYfpMcHt97TZZ0BLIiAiIgIiICIiAiIgIiICIiAiIgIiICIsVVVsiY58jgxjRdznGzWjmSUGVfEsrWtLnENaN7iQGjzJ0CqbanttJc6LD2A20M8gNh9yP/29yrPF8dnqnZqiaSY/aJLR91nst9Ai0v3Eu1HC4bg1AkI4RAy/xN8HxUbre3imGkVNK/q5zIx8MyqHD8InqHZYInynkxrnW8yNB6qU0PY9iD/2hhgH+ZKMw9GZkKbuo7fZ/oUsQ+897vyDV1Xdu9cd0VOPwyH83rKzsYgYLz4lE3nlaPzdIPyWrr9j8LilbEJsQqC4Xa6npmOjfYXd3bj7eUb8twOaljNXdtWIyNysMUP2mR5neneFwHuUNxbF6uqdeepkl6Pc4tHk29m+gW1MOBHdV1zT9qnjd+RQ4JQv/YVz3HlJSSt/iY535KjT4NiJp5Mz4WTx/SicXZHdbtIIPXXqCrKwzbbBp2hjmTUDucVso/FEM3vaoS/ZCsOsbO+H+XcH0bIGuPoCtJUsLXFk0bo3DeHtLHD0cLqbSq25dkqio1w/HJJB9Q1D8w9A6/vAUWxb5Rh87Y8Q+WSkvcWyGRjo5I2xuHhZJmaR3joyS/6IItqoAaix8BPQ7vcFxU1T3Ad49zgN2Yk255Qd3orSJpimNYUGjM0VTy0E9zAKFrXEC4c9rrOIOmkZGihlVWtLiWNyNvo0uzkDq6wv52C7OA7O1NbJkpoyebtzWjm524eW9W1gXZjQ0MffVjmSObqXyeGFnk06H1v5KNRj3Vts1TYk52eiZMD/AIjCYwfx3APvVkDbjG8PpxNWinmZmawsJyza7vFGMp3dV18U7YKVjslLGZSNA4/Nx/h0zEegW4w7ADj2HxyzONPaV/haM4cWXYCSSDbV2nMb1Sah3sC7b6KfSWOWE8TbvWD8TPF/CpphW0dJUj+zzxS9GvBcPNvtD1Cqiu7Gq1gIhfA4WNtXRn1BaQPeVBsS2JxGk1lppAB/eMHeMHXPHcD1sjL1Ci8z4R2k4jT6R1Ly0fQktK3ys+5HoQphhfb9KLCppmPHF0Tyw/uvuPiERdCKG4J2t4XU2Hfdy4/RmHd6/f1Z/Epix4IBBBB1BGoI5g8UHKIiAiIgIiICIiAiIgIiICpTtf2gklqTTNJEUOW44OkLQ4uPOwIA5a81daqrti2ca0trGg+IiOQcL28D/c0tPk1BWmz2GOnb3MbS6UvPhG83Iynytf3K3NmOx6niAfV/PSb8g0ib0NtX/AdCqloKqSCVs0DzHI3c5pF9d4sdC08QbgqxMH7apGgNqoA/7cRyE+bHaE+RCUq1aamZG0Mja1jRua0BrR6DRfb4wdCAfMX/ADURoe1jDJLXkdEeUkbh8W5h8VIsPx2mn/YzxSdGPa4+4G49yIwVuz8Ja8xQwMmyuySGJjskljlcdNQDYrzxtXTYthkkDZJ5GuY17oiyS7WXNn93lOjTfi1vkvThWp2l2Ygroe5qASy4d4TlcCOTuCk7DzPh+1MHhFXSiax/asd3cxBN/GbFshGupAPMq3djcd2eeGiNzY5D9CfwOBtf2vY9cyrnGezt4xj5BCx4a9ze7e+x+YygvkNhqAA/XS5HMr42mwWjw6tb8klZVtZm7xszBJE124Mdl8MuhN7biBuSlXziO1mHUsJkMsJaNA2NzJHvPBrWtNyfgN5ICojtA7RJMReGvAbCw3ZELG3DM941c63KzRwvvMRra7M5xa1oLjrlY1g14NawANb0HxXWhjJdbTNzJADeZJP68yqO5LlzWYLk7m79VYew3ZoHAVNdYMAzBpOUFo1zE/RZ148NNTrOzTDqdz5ZHgP7nIfGbMdfOS5/2Rk0ad5IJvoFLsY7TYxoxnfDUFt8kRBBBa55BL9/AWTq10plxLtWoaYd3SRiW31R3cV+ea2Z3u9VWO1GLVdc7vHyGRoOkY8Ij8mbvxC552XSq6dpe5zGFjS4kMzB4aOWY2Jt1C+S8t0IIv1H9ChM9nFLQhmrrF3vA8uZ6/8AKsfs47VRR2pajWC5LXtHiiLiSdB7bbm/MX0vuVeCXkV8uAO8BVl60ocQinYJIXtkYdzmkOHvG49N6VFM4i7HZHcDa4/E3iF5ZwfGZ6Z+emmfG7obX6EbnDobqSYp2rYtMxrWziKwsXRxta555l2pH4bBShYu0joC9zK/DYpniGWfvInxNJijtneXOcx7PaGhPO17FRBmw2D1jskFRPQ1BDXCnqQLkOF25Q4guBBG55PRQmiwSsxOqAfKHSPc3PLI5gIboy/icC+zR7I5dVY1f2DTyscZazvZrtDHODj821tg1znEk7hblZQRHaHsjxKku4RieMfThu4gdY7B49xHVajZ/a6toT/Z5nsF9Yz4oyftRu0v5AHqFaOz+C7RYfZokbUxD+7kdnsPsO9tvvI6La4zg1FiLf7ZTvpKj/FAG/q8Czx0eB0ISx1Nke26CYiOtaIHmwEouYXH7V/FH63HUKzWPBAIIIIuCNQQdxB4hebdpNg5qCQB9pInexK3Vj+h+q63A/ELcdn23stBL8nlJfSmxy6kw5jvj6ccu7lrvsC+0XzHIHAOaQQQCCNQQRcEdLL6RBERAREQEREBERAXRxvCI6qCSCT2Xi1xvad7XDqCAfRd5EHnDabZOpoZC2Rpyk+GQD5t44WPP7J1C0rpjxAK9S1FOyRpa9rXNOha4BzSOoOhULxjshoJrmPPA77BzM/cd/QhVVFGo5hcd63fex9xVjYl2I1bb9zNFIOTs0bvyI+KiuJdnWJQ3z0shHNlpR/+ZJQYqHbGthHzVXK0cu8LmjkMr7hbGXtaxMscwzts5pbm7tgeLi12uaBYjgVDaiEtNnAtI4EWPqDquq+Q9VBsH4zI1z5DLIXvZkc7O+72aaOde5BsL3vey1Uxe8XAuDoLbhyB5LGJPEL3txtv+Oi7tO213D6W7hYcNOHkg+YqAts1gzSuHo0WOY3OgAHE6eS7dLg7Mkob43tZfNrlzF7G5WDiLOcS477aAcdpglJD8lq5XNzS/MRsJ1y53uz5RzLWb+V19YRhT3ktjaXySOa0MbqTv0/qTu9yDp4Vhz8/dMDnlwBcxtzndc5BlG8DU+oK+60FpLXAhw4EEEHiCDuK9H7L7MxUcMbWsYJRG1skgaA57t7rutci5Nr9FxtFsfSVzbVEQJ4SN8MjfJ419DcdELeW66YZTbedP18V1KCCQuAY0lx0a0Akk9AF6Gh7DcOHtPqHfjY3+VixbUdnFNS0nf0Te6mpj34e55Je0Dxse5x3EX+PNBqOzPs8pZY3PrGskktlMB3x3+k4jXNytoOd93bx/sHgfd1HM6J31JPnI/IO9tvrmUOq9rXwyNqqV2U8Qd2upjeOI/5CuDYfbqnxKHPGcsrbd5ET4mHmPrMPB3obHRSFnZ592k2FxGhJM8J7sf3rPnIj+Iez+IBaSKqK9hEKB7Wdj1DVgviAppjrmYPm3H7ce71bY+aqKDjquf8AspDhe2NZTi8VTIxo4Zi5n7rrt+C1202xlXh8mWdlmknLI3xRv+67n0NiOS1cMhG7/ZBZ1B2zVotcwS+bLH+Bw/JbMds0xHjpYj+NwHxBVPz0heCY9HcW8/JdmgEjG6uueVtB0VFg4vt/NURPiEEEbHix0e8jk5t3BocOdlHcPwoueAwF8j3ADi5zjuC7+FbM1kwGSCR5O9waWtHTM6zfirP2D2CNIe+nsZSLNaNRGD7RzcXEaaaDXfdOiJLs/hzoKWGFxu5kbWk7xfiB0G4dAFsERQEREBERAREQEREBERAREQEREHWrsNhmFpo45Byexr/5gVpZOznCnb6KD0bl/lIUjRBGo+zXCQf/AAoPVpd+ZKoTaPCu4qporZe7le0DgGhxy26ZbW6WXqBUX2t4YWV73gaSBjvXKB8cvwRUU2SwWSqqm0zJGs7y5u8nLdgJ0A9p1s9h1PJX9sfsVDh7HBhL5H2zyOsCbcGgey3pcnmV52hkdHI2SNxa9jg5rhva4EEEeq9HbHbUMr6VszbB/syM+pIN48jvHQ+aDeIiIgo32iSubh05aQBls4m1sjvC4G4OniCkiiPafmdRNiaHEzVEEVm+0QXguA62BQecazG5I6l8kDnRAuJDbg5Q8XLbbrakBS3s9x6OPFIqqZ0UTZjIC2M5WRFwyHPGD4GuIB1uNx4aaWg2Pqq10ncwPzsNnMPheAXWAs+xOW4HS2qsTCuw+pawxvmp42SBgldGJnTFgsXRjM7u7EgG9jqBbTRZjKJ2hVyosEEeQBn0QAG31sBoASs60jBXUEc0bo5WNexwsWuFwf1zVIdoHZU6kvPTXfB9Jp1fF5n6TPtcOPM3suHNBBBFwRYg6gg6EEIPJ4gO8bxx4eR6LfbKRQS1UHfnKwStz33WB3O6E2BPIqTdouwopJRLCLQSE2H+G/flvyO8eRHBQVw7uRrtzX+E/eH+35JEtS9TooV2Y7RmeAwSG74QMpO90W5vmWnw+RapqjIiIgIiICIiAiIgIiICIiAiIgIiICIiAoF2s4L3kDZh9DwOPJpPgd6O0/Ep6sFdRMmjfG8Xa9pafI8uo3+iDzBNCWkjiFtdk9qZaCcSx+JpsJIyTaRl93Rw3g8PIlfe02DPpp3xSDxMOh4Obva4dCNem7gtJZVp6YwLH4KyESwPzNOhG5zHcWvHA/8AI01WxXmbAsfqKOUS078rvpA6sePqvbxHxHCyu3ZDtGpq0BhIin4xOOjj/lu+kOm/pxUZSxQ/tHr307KWpET5Y6epEkjWbw3I5od5AnyvbcpgiCG7C7QtxCapq2RSMjtDCwyWu7KHufaxPFzePJTJcMYALAADkNAuUHDhdfLTbQr7XDm3QcovhruBX2g6OOYQyqgkhfue2wP1Xb2u9DYrzljtG6NuVws5srQejg4gj816bVB9qTG/9QfE3fnErrcLsBAPW5cfcosOxsRiZgqoX3sC4Md9x9mn3XB/Cr0XnmkaRl5jd5jd8V6FBWpRyiIoCIiAiIgIiICIiAiIgIiICIiAiIgIiIItt7sY2uhuywnjBMbjoHDeY3HkeB4HoSqDqoXRvc17S17SWuadC1w3gjgV6lUP267PIq9veMtHUAWD/oyAbmyW16B28dRoiqFBB3frzTL+uqyYxhM9LKY5mGN41seLd1wRo5p5jRdVlSCddPyVE62d7VK2ms2QiojGmV5+cA+zJqf3sysnAu0/D6mwMncPP0JrNF+j/YPvHkqDHP3cUHNKHqhjwQCCCDuI1B8iuV5jw3GKinN4JpI/uPLR6i9j7lJ6LtUxNm+RkgG/vI2k+9mUpSL1RU/B201YHjpoXeTnt5dXLsO7bZbf+Izz74kfyKC1ntXDXKnartjr3g93FDGN2az5CDw3kD4KOYrtHW1WlRUPe3iwHJH6sYAD63VpVn7X9qUFOHRUxE8+7TxRRnm9w9oj6rfUhVOxr3yOlmcXyPJc5x3lx/VrblzDA0CwsP1u/XNdylpXPLWNBe5xAAAuSeFrb/6K0jabKYYaiqijA0zBz+QY3Vx+FvMhXhdRvYrZT5HES+xmktntuaPqN9dSeJ6AKSKSCIigIiICIiAiIgIiICIiAiLHUzFjHODS6wJyiwJtyLiB7ygyItDRbYRyClcY5WMqwO6e7IW5iwyNY/K8lri0OI0toRdb4hARc2XFkBFw14O4g6kaa6g2I8wVygIiINbj2zlNWR93URh44Hc9h5scNWn8+N1Tu1fYxVQ3fSH5RHvy6CZo8t0n4bHor0RB5GkD4yWkFrhoWkEFp6tOoKyR4jzHqP8ARen8d2Uo6wWqYWSHg62WRv3Xts4eV7Kusa7Aozc0lQWcmTNzjyEjLEeoKtqq6OpY7c4A23HTX1WVrfy4rc4h2PYrFe0DZRzika7+Fxa74KP1Wz1ZAbSQTx/eje0e+1iljvXPT03nfcr6LtbN1uLXIB46/Fads0g3k+vP1WeKaQnQ38gD/RUbNp14X93JdlhuNOvp62XGF7L4hOfmoJnA8cmRv7zrN+KmmC9jVQ6zqmVsY+q35x/v0aPeUsRjD6d0jxHG0vc7QMaLkn+g4nyVu7GbFNpB3klnTEW01EYO8NPEnifQcztNn9l6ajZlhZqfae7V7vM8B0FgtspMoIiKAiIgIiICIiAiIgIiICIiAsNYbRv3+y7cCTuO4DUrMo9t7tM6gonzsa10gcxjGuvlc9zgLGxB3Zj6INPguCD/AKbA+UVXe01LZsIBY+KYQFjjCxzReWxLWuOYDN4V0pqeYw1TBFOzNPRyxNiZUNbltB3uU2zG2WS9wLluYtBIW0nqNocx7uChyaWzPkDt3EA6a30Uch7U635DJO6KAyfLGUkLWh+R7rEyH2rkWsBayokk+Awmsp2Bk/ycU8ul6nuxIaiGSPMb6HSR2p+iL7gF8UdHUCKmGWT5aKhpnkIcAWd4TOXP9l0To7hjQeLLAZdPh1TtGNTBh4A495Lu963exm0or6Nk+UtJu11wAC9tg8sAc7wZrgXN9FBi2PoWxNmb3b2P+UVBcXCSzmmoldGWud4XXYWm7Sd+uqkKgJ2sxSoq6uKgipXRU0giLpXPaS63isWmxs4O4clkp9rMRp6unhxCKACpcY4xTlz394CzV+dwAYA4kkXPRBOkWoftfQAAmrpwDcAmaMA5fatrwWSp2no48veVMLM7Q9uaRjczDoHNudRodQg2aLp0eM08rc0U0cjS7IC17XAvtfKCD7Vtbb11ztVQgXNVTgXIuZoxcttmAu7eLi/mg2iLW/8ActH3Zk+Uwd2HBheJYywOIuGlwdYEjgsH/emHf/Mpv/uj/wDZBuUBWvqp6g5TAI3MLQQ4k631BFt4tbVYJMQqImufO2PIBuYTmLiQANV5s+JxwmYyxmo962dsdGcoipjxbbFg5BA0DgsUc57sPdocmYjlpchaijr6yRge1kVjuuXA77c0z4nHCYipmZi9oMdGcombiK7t6UWso8SkMoie1uYNLnkHwj6oHM6i62TnAbzxA9TuHmumlq46kXj4YzwnCalyiIurAiIgIiICIiAiIgIiICIiAiIgKA9pOHuramgom58jpXTzOZvjiYMocXWs25c8Anjbep8lv1+vMoK9xnY2Ggp5asVdc4wMdI1slSXMc+xDA5uUXGctUMw7Z4TjB8PLnND45q6VzDZ4El3McDwOVgANuIV5TQNe0te0Oad7XAOB8wdCvltHGHBwYwODcocGtDg3g0G1w3puQVltZ2eRUlJLMyprpJGhoZGZy8SSOc1jGFobdwJcNBvUuwfGIqalbHJ3TJoaX5TNDG0MbFpmfdjdI/ESADqdTzUkssLKKMFxDGAv9ohrQXcfEbeL1QVv2e7R0dDSWrZ2QVNRI+pkZJma8CQ+AkW0u1od+JY8cxTv612IQ3fS0dDN3MwB7uSqfdmVh4kF4GnFvRWTPhkD3Fz4o3OO9zo2OceGpIussVMxrQ1rWtaNQ0NAAN73AAsNdVRDtg9iKdmH0oqaeN0wZnJkja57XPeZMpzC4IuNOYWgrZqGTF6uoxHu/k0TWUkRmbeN0zRmky3BBc3x35ZlaiwT0MTwA+NjgCSA5jXAE7yARpdQVG/FaM18k1D3YpqChmmYIhljNXKDGCGge2czW3tfw9FIdl9jqSDCYpK2mjfJHDJM/vYwXNBLpS05hdulhZTqDD4WXyRxsva+VjW3sbi9hwOoWdzQRYgEcjqEFBOwiUUFFTlrY3SzT4hN3rHCKKFgyMdMALiMtvpxvYL6fhMNY5lO2owdrpJGD+zwyxzHxey12Tj+ir5kga4EOaHBwsQQCCORvvGp381giwmBpDmwxNI1BEbAQehAuEEdfJC6eUSSuja0hjGtcRo0ZeAPJdiDD6SU5WzSPO+2Ykac7tst+aVn1G/uj/RfTIWjc0C/IAX87L5WPAzzXny5XNztN7/L3TxUV/Nx8x9NZjFaHQSCM5iSIhl1u42uBz0ulLi9NExsZkaCwBp37xv4c7raNYBuAHkLL4NLH9Rv7o/0Xpy0dXn9THKLqt4n7cY1MOXlmJq7/bNTs+c755uDn5R90f8ALVxtr3fyKXvc4Hhy93+07zO3usvXPlW6ZGALAADkBb8ly5gO8A6g666jUHzXXh9L0sIxmbn38zNsaufPlcQ1mzJqvk0fyu3fW1tvtwz8M9t9ltERd3IREQEREBERAREQEREBERAREQEREBERAREQEREBERAREQ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98" y="4024209"/>
            <a:ext cx="26479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4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Examples are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https://github.com/nielsrobin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18</a:t>
            </a:fld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0" y="270892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96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smtClean="0"/>
              <a:t>Goal</a:t>
            </a:r>
          </a:p>
          <a:p>
            <a:r>
              <a:rPr lang="da-DK" dirty="0" smtClean="0"/>
              <a:t>@nielsrobin is …</a:t>
            </a:r>
          </a:p>
          <a:p>
            <a:r>
              <a:rPr lang="da-DK" dirty="0" smtClean="0"/>
              <a:t>Why socket.io?</a:t>
            </a:r>
          </a:p>
          <a:p>
            <a:r>
              <a:rPr lang="da-DK" dirty="0" smtClean="0"/>
              <a:t>What are websockets?</a:t>
            </a:r>
          </a:p>
          <a:p>
            <a:r>
              <a:rPr lang="da-DK" dirty="0" smtClean="0"/>
              <a:t>Setup</a:t>
            </a:r>
          </a:p>
          <a:p>
            <a:r>
              <a:rPr lang="da-DK" dirty="0" smtClean="0"/>
              <a:t>Basics</a:t>
            </a:r>
          </a:p>
          <a:p>
            <a:r>
              <a:rPr lang="da-DK" dirty="0" smtClean="0"/>
              <a:t>Examples</a:t>
            </a:r>
          </a:p>
          <a:p>
            <a:pPr lvl="1"/>
            <a:r>
              <a:rPr lang="da-DK" dirty="0" smtClean="0"/>
              <a:t>Chat</a:t>
            </a:r>
          </a:p>
          <a:p>
            <a:pPr lvl="1"/>
            <a:r>
              <a:rPr lang="da-DK" dirty="0" smtClean="0"/>
              <a:t>Game</a:t>
            </a:r>
          </a:p>
          <a:p>
            <a:r>
              <a:rPr lang="da-DK" dirty="0" smtClean="0"/>
              <a:t>Outside examples</a:t>
            </a:r>
          </a:p>
          <a:p>
            <a:r>
              <a:rPr lang="da-DK" dirty="0" smtClean="0"/>
              <a:t>Questions</a:t>
            </a:r>
          </a:p>
          <a:p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743B-D323-4311-9932-0213EDF71591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tx1">
                    <a:lumMod val="75000"/>
                  </a:schemeClr>
                </a:solidFill>
              </a:rPr>
              <a:t>Niels</a:t>
            </a:r>
            <a:r>
              <a:rPr lang="da-DK" dirty="0" smtClean="0"/>
              <a:t> Robin Aagaard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@nielsrobin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github.com/nielsrobin</a:t>
            </a:r>
            <a:endParaRPr lang="en-US" dirty="0" smtClean="0"/>
          </a:p>
          <a:p>
            <a:r>
              <a:rPr lang="en-US" dirty="0" smtClean="0"/>
              <a:t>Head of IT</a:t>
            </a:r>
          </a:p>
          <a:p>
            <a:pPr lvl="1"/>
            <a:r>
              <a:rPr lang="en-US" dirty="0" smtClean="0"/>
              <a:t>Not a professional software developer</a:t>
            </a:r>
          </a:p>
          <a:p>
            <a:pPr lvl="1"/>
            <a:r>
              <a:rPr lang="en-US" dirty="0" smtClean="0"/>
              <a:t>However I’m a coder, hobbyist and father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7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socket.io?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WebSocket</a:t>
            </a:r>
          </a:p>
          <a:p>
            <a:r>
              <a:rPr lang="da-DK" dirty="0"/>
              <a:t>Adobe® Flash® Socket</a:t>
            </a:r>
          </a:p>
          <a:p>
            <a:r>
              <a:rPr lang="da-DK" dirty="0"/>
              <a:t>AJAX long polling</a:t>
            </a:r>
          </a:p>
          <a:p>
            <a:r>
              <a:rPr lang="da-DK" dirty="0"/>
              <a:t>AJAX multipart streaming</a:t>
            </a:r>
          </a:p>
          <a:p>
            <a:r>
              <a:rPr lang="da-DK" dirty="0"/>
              <a:t>Forever Iframe</a:t>
            </a:r>
          </a:p>
          <a:p>
            <a:r>
              <a:rPr lang="da-DK" dirty="0"/>
              <a:t>JSONP Polling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49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Websockets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ajax</a:t>
            </a:r>
            <a:r>
              <a:rPr lang="da-DK" dirty="0" smtClean="0"/>
              <a:t> is just </a:t>
            </a:r>
            <a:r>
              <a:rPr lang="da-DK" dirty="0" err="1" smtClean="0"/>
              <a:t>too</a:t>
            </a:r>
            <a:r>
              <a:rPr lang="da-DK" dirty="0" smtClean="0"/>
              <a:t> </a:t>
            </a:r>
            <a:r>
              <a:rPr lang="da-DK" dirty="0" err="1" smtClean="0"/>
              <a:t>slow</a:t>
            </a:r>
            <a:endParaRPr lang="da-DK" dirty="0" smtClean="0"/>
          </a:p>
          <a:p>
            <a:r>
              <a:rPr lang="da-DK" dirty="0" err="1" smtClean="0"/>
              <a:t>Bi-directional</a:t>
            </a:r>
            <a:r>
              <a:rPr lang="da-DK" dirty="0" smtClean="0"/>
              <a:t> </a:t>
            </a:r>
            <a:r>
              <a:rPr lang="da-DK" dirty="0" err="1" smtClean="0"/>
              <a:t>communication</a:t>
            </a:r>
            <a:endParaRPr lang="da-DK" dirty="0" smtClean="0"/>
          </a:p>
          <a:p>
            <a:r>
              <a:rPr lang="da-DK" dirty="0" err="1" smtClean="0"/>
              <a:t>Persistant</a:t>
            </a:r>
            <a:r>
              <a:rPr lang="da-DK" dirty="0" smtClean="0"/>
              <a:t> </a:t>
            </a:r>
            <a:r>
              <a:rPr lang="da-DK" dirty="0" err="1" smtClean="0"/>
              <a:t>connections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5</a:t>
            </a:fld>
            <a:endParaRPr lang="da-DK"/>
          </a:p>
        </p:txBody>
      </p:sp>
      <p:pic>
        <p:nvPicPr>
          <p:cNvPr id="7" name="Picture 2" descr="client, fs, gnom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420888"/>
            <a:ext cx="931168" cy="93116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32498" y="3356992"/>
            <a:ext cx="8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9" name="TextBox 8"/>
          <p:cNvSpPr txBox="1"/>
          <p:nvPr/>
        </p:nvSpPr>
        <p:spPr>
          <a:xfrm>
            <a:off x="7132498" y="5229200"/>
            <a:ext cx="8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2</a:t>
            </a:r>
            <a:endParaRPr lang="da-DK" dirty="0"/>
          </a:p>
        </p:txBody>
      </p:sp>
      <p:pic>
        <p:nvPicPr>
          <p:cNvPr id="10" name="Picture 19" descr="apache, serv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356992"/>
            <a:ext cx="1219200" cy="1219201"/>
          </a:xfrm>
          <a:prstGeom prst="rect">
            <a:avLst/>
          </a:prstGeom>
          <a:noFill/>
        </p:spPr>
      </p:pic>
      <p:pic>
        <p:nvPicPr>
          <p:cNvPr id="11" name="Picture 23" descr="apple, black, front, iphon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4221088"/>
            <a:ext cx="931168" cy="93116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307962" y="5661248"/>
            <a:ext cx="8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4</a:t>
            </a:r>
            <a:endParaRPr lang="da-DK" dirty="0"/>
          </a:p>
        </p:txBody>
      </p:sp>
      <p:pic>
        <p:nvPicPr>
          <p:cNvPr id="15" name="Picture 23" descr="apple, black, front, iphon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653136"/>
            <a:ext cx="931168" cy="931169"/>
          </a:xfrm>
          <a:prstGeom prst="rect">
            <a:avLst/>
          </a:prstGeom>
          <a:noFill/>
        </p:spPr>
      </p:pic>
      <p:pic>
        <p:nvPicPr>
          <p:cNvPr id="16" name="Picture 2" descr="client, fs, gnom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085184"/>
            <a:ext cx="931168" cy="93116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908362" y="6021288"/>
            <a:ext cx="8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3</a:t>
            </a:r>
            <a:endParaRPr lang="da-DK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347864" y="4365104"/>
            <a:ext cx="86409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364088" y="4653136"/>
            <a:ext cx="504056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508104" y="2852936"/>
            <a:ext cx="1512168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36096" y="4077072"/>
            <a:ext cx="1656184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Setup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Install node (www.nodejs.org)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npm</a:t>
            </a:r>
            <a:r>
              <a:rPr lang="da-DK" dirty="0" smtClean="0"/>
              <a:t> for the rest</a:t>
            </a:r>
          </a:p>
          <a:p>
            <a:pPr lvl="1"/>
            <a:r>
              <a:rPr lang="da-DK" dirty="0" smtClean="0"/>
              <a:t>npm install socket.io</a:t>
            </a:r>
          </a:p>
          <a:p>
            <a:pPr lvl="1"/>
            <a:r>
              <a:rPr lang="da-DK" dirty="0" smtClean="0"/>
              <a:t>npm install mongoose</a:t>
            </a:r>
          </a:p>
          <a:p>
            <a:r>
              <a:rPr lang="da-DK" dirty="0" smtClean="0"/>
              <a:t>Or create a package.json	</a:t>
            </a:r>
          </a:p>
          <a:p>
            <a:pPr lvl="1"/>
            <a:r>
              <a:rPr lang="da-DK" dirty="0"/>
              <a:t>n</a:t>
            </a:r>
            <a:r>
              <a:rPr lang="da-DK" dirty="0" smtClean="0"/>
              <a:t>pm install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Putting</a:t>
            </a:r>
            <a:r>
              <a:rPr lang="da-DK" dirty="0" smtClean="0"/>
              <a:t> it </a:t>
            </a:r>
            <a:r>
              <a:rPr lang="da-DK" dirty="0" err="1" smtClean="0"/>
              <a:t>together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7</a:t>
            </a:fld>
            <a:endParaRPr lang="da-DK"/>
          </a:p>
        </p:txBody>
      </p:sp>
      <p:pic>
        <p:nvPicPr>
          <p:cNvPr id="2050" name="Picture 2" descr="client, fs, gnom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5780" y="1813466"/>
            <a:ext cx="1219200" cy="12192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30014" y="2965594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10" name="TextBox 9"/>
          <p:cNvSpPr txBox="1"/>
          <p:nvPr/>
        </p:nvSpPr>
        <p:spPr>
          <a:xfrm>
            <a:off x="6556434" y="5085184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Client</a:t>
            </a:r>
            <a:r>
              <a:rPr lang="da-DK" dirty="0" smtClean="0"/>
              <a:t> 2</a:t>
            </a:r>
            <a:endParaRPr lang="da-DK" dirty="0"/>
          </a:p>
        </p:txBody>
      </p:sp>
      <p:sp>
        <p:nvSpPr>
          <p:cNvPr id="11" name="Rectangle 10"/>
          <p:cNvSpPr/>
          <p:nvPr/>
        </p:nvSpPr>
        <p:spPr>
          <a:xfrm>
            <a:off x="683568" y="2060848"/>
            <a:ext cx="4752528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66124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Server</a:t>
            </a:r>
            <a:endParaRPr lang="da-DK" dirty="0"/>
          </a:p>
        </p:txBody>
      </p:sp>
      <p:pic>
        <p:nvPicPr>
          <p:cNvPr id="2062" name="Picture 14" descr="https://encrypted-tbn0.google.com/images?q=tbn:ANd9GcT7NRWAHZ6r0JBVmgQhVetpftqahSducDZXjCXVK5B5oUnmVuGRj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293096"/>
            <a:ext cx="1728192" cy="573103"/>
          </a:xfrm>
          <a:prstGeom prst="rect">
            <a:avLst/>
          </a:prstGeom>
          <a:noFill/>
        </p:spPr>
      </p:pic>
      <p:pic>
        <p:nvPicPr>
          <p:cNvPr id="2064" name="Picture 16" descr="database, storag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852936"/>
            <a:ext cx="1219200" cy="1219201"/>
          </a:xfrm>
          <a:prstGeom prst="rect">
            <a:avLst/>
          </a:prstGeom>
          <a:noFill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4149080"/>
            <a:ext cx="19304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 descr="apache, server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2852936"/>
            <a:ext cx="1219200" cy="1219201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/>
          <p:nvPr/>
        </p:nvCxnSpPr>
        <p:spPr>
          <a:xfrm>
            <a:off x="2699792" y="3356992"/>
            <a:ext cx="9361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32040" y="2924944"/>
            <a:ext cx="1296144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32040" y="3645024"/>
            <a:ext cx="1368152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1" name="Picture 23" descr="apple, black, front, iphon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3861048"/>
            <a:ext cx="1219200" cy="1219201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/>
          <p:nvPr/>
        </p:nvCxnSpPr>
        <p:spPr>
          <a:xfrm>
            <a:off x="3203848" y="198884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55976" y="198884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5776" y="162880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m</a:t>
            </a:r>
            <a:r>
              <a:rPr lang="da-DK" dirty="0" err="1" smtClean="0"/>
              <a:t>ongoose</a:t>
            </a:r>
            <a:endParaRPr lang="da-DK" dirty="0"/>
          </a:p>
        </p:txBody>
      </p:sp>
      <p:sp>
        <p:nvSpPr>
          <p:cNvPr id="35" name="TextBox 34"/>
          <p:cNvSpPr txBox="1"/>
          <p:nvPr/>
        </p:nvSpPr>
        <p:spPr>
          <a:xfrm>
            <a:off x="4438644" y="1628800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Socket.io</a:t>
            </a:r>
            <a:endParaRPr lang="da-DK" dirty="0"/>
          </a:p>
        </p:txBody>
      </p:sp>
      <p:sp>
        <p:nvSpPr>
          <p:cNvPr id="37" name="TextBox 36"/>
          <p:cNvSpPr txBox="1"/>
          <p:nvPr/>
        </p:nvSpPr>
        <p:spPr>
          <a:xfrm>
            <a:off x="2919287" y="29969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json</a:t>
            </a:r>
            <a:endParaRPr lang="da-DK" dirty="0"/>
          </a:p>
        </p:txBody>
      </p:sp>
      <p:sp>
        <p:nvSpPr>
          <p:cNvPr id="38" name="TextBox 37"/>
          <p:cNvSpPr txBox="1"/>
          <p:nvPr/>
        </p:nvSpPr>
        <p:spPr>
          <a:xfrm>
            <a:off x="5436096" y="30689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json</a:t>
            </a:r>
            <a:endParaRPr lang="da-DK" dirty="0"/>
          </a:p>
        </p:txBody>
      </p:sp>
      <p:sp>
        <p:nvSpPr>
          <p:cNvPr id="39" name="TextBox 38"/>
          <p:cNvSpPr txBox="1"/>
          <p:nvPr/>
        </p:nvSpPr>
        <p:spPr>
          <a:xfrm>
            <a:off x="5410200" y="4267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json</a:t>
            </a:r>
            <a:endParaRPr lang="da-DK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266700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websocket</a:t>
            </a:r>
            <a:endParaRPr lang="da-DK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365760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websocket</a:t>
            </a:r>
            <a:endParaRPr lang="da-DK" dirty="0"/>
          </a:p>
        </p:txBody>
      </p:sp>
      <p:sp>
        <p:nvSpPr>
          <p:cNvPr id="29" name="TextBox 28"/>
          <p:cNvSpPr txBox="1"/>
          <p:nvPr/>
        </p:nvSpPr>
        <p:spPr>
          <a:xfrm>
            <a:off x="6440175" y="3244334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Socket.io</a:t>
            </a:r>
            <a:endParaRPr lang="da-DK" dirty="0"/>
          </a:p>
        </p:txBody>
      </p:sp>
      <p:sp>
        <p:nvSpPr>
          <p:cNvPr id="30" name="TextBox 29"/>
          <p:cNvSpPr txBox="1"/>
          <p:nvPr/>
        </p:nvSpPr>
        <p:spPr>
          <a:xfrm>
            <a:off x="6489172" y="5432793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Socket.io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39" grpId="0"/>
      <p:bldP spid="26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script code to reveal the internet Royalty Free Stock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1982" cy="60932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  <a:gradFill flip="none" rotWithShape="1">
            <a:gsLst>
              <a:gs pos="100000">
                <a:schemeClr val="bg1"/>
              </a:gs>
              <a:gs pos="0">
                <a:schemeClr val="bg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da-DK" dirty="0" smtClean="0"/>
              <a:t>Virtual chat example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Packages used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da-DK" dirty="0" smtClean="0"/>
              <a:t>Primary</a:t>
            </a:r>
          </a:p>
          <a:p>
            <a:pPr lvl="1"/>
            <a:r>
              <a:rPr lang="da-DK" dirty="0" smtClean="0"/>
              <a:t>mongoose</a:t>
            </a:r>
          </a:p>
          <a:p>
            <a:pPr lvl="1"/>
            <a:r>
              <a:rPr lang="da-DK" dirty="0"/>
              <a:t>s</a:t>
            </a:r>
            <a:r>
              <a:rPr lang="da-DK" dirty="0" smtClean="0"/>
              <a:t>ocket.io</a:t>
            </a:r>
          </a:p>
          <a:p>
            <a:r>
              <a:rPr lang="da-DK" dirty="0" smtClean="0"/>
              <a:t>Secondary</a:t>
            </a:r>
          </a:p>
          <a:p>
            <a:pPr lvl="1"/>
            <a:r>
              <a:rPr lang="da-DK" dirty="0"/>
              <a:t>u</a:t>
            </a:r>
            <a:r>
              <a:rPr lang="da-DK" dirty="0" smtClean="0"/>
              <a:t>nderscore</a:t>
            </a:r>
          </a:p>
          <a:p>
            <a:pPr lvl="1"/>
            <a:r>
              <a:rPr lang="da-DK" dirty="0"/>
              <a:t>b</a:t>
            </a:r>
            <a:r>
              <a:rPr lang="da-DK" dirty="0" smtClean="0"/>
              <a:t>ison</a:t>
            </a:r>
          </a:p>
          <a:p>
            <a:pPr lvl="1"/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811-6E49-42E9-B92F-A3F13B40C973}" type="datetime1">
              <a:rPr lang="da-DK" smtClean="0"/>
              <a:pPr/>
              <a:t>06-02-2013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@nielsrobin | robin@kaizenweb.dk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0DFA-6581-4E04-8C59-920B1EB33CD7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82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297</Words>
  <Application>Microsoft Office PowerPoint</Application>
  <PresentationFormat>On-screen Show (4:3)</PresentationFormat>
  <Paragraphs>143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and Socket.IO</vt:lpstr>
      <vt:lpstr>Agenda</vt:lpstr>
      <vt:lpstr>Niels Robin Aagaard</vt:lpstr>
      <vt:lpstr>Why socket.io?</vt:lpstr>
      <vt:lpstr>Websockets</vt:lpstr>
      <vt:lpstr>Setup</vt:lpstr>
      <vt:lpstr>Putting it together</vt:lpstr>
      <vt:lpstr>Virtual chat example</vt:lpstr>
      <vt:lpstr>Packages used</vt:lpstr>
      <vt:lpstr>PowerPoint Presentation</vt:lpstr>
      <vt:lpstr> </vt:lpstr>
      <vt:lpstr>Couple of cool socket.io examples</vt:lpstr>
      <vt:lpstr>PowerPoint Presentation</vt:lpstr>
      <vt:lpstr>PowerPoint Presentation</vt:lpstr>
      <vt:lpstr>Time for arduino</vt:lpstr>
      <vt:lpstr>PowerPoint Presentation</vt:lpstr>
      <vt:lpstr>Next step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js, nodeJS and mongoDB</dc:title>
  <dc:creator>nielsrobin</dc:creator>
  <cp:lastModifiedBy>Niels Robin Aagaard</cp:lastModifiedBy>
  <cp:revision>49</cp:revision>
  <dcterms:created xsi:type="dcterms:W3CDTF">2012-05-11T16:37:28Z</dcterms:created>
  <dcterms:modified xsi:type="dcterms:W3CDTF">2013-02-06T16:35:42Z</dcterms:modified>
</cp:coreProperties>
</file>