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8" r:id="rId10"/>
    <p:sldId id="266" r:id="rId11"/>
    <p:sldId id="267" r:id="rId12"/>
    <p:sldId id="265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BDC1-EF71-49E0-A3A8-80D381676B2B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F021-DCEA-413E-8A15-133368293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59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BDC1-EF71-49E0-A3A8-80D381676B2B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F021-DCEA-413E-8A15-133368293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8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BDC1-EF71-49E0-A3A8-80D381676B2B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F021-DCEA-413E-8A15-133368293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4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BDC1-EF71-49E0-A3A8-80D381676B2B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F021-DCEA-413E-8A15-133368293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73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BDC1-EF71-49E0-A3A8-80D381676B2B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F021-DCEA-413E-8A15-133368293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5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BDC1-EF71-49E0-A3A8-80D381676B2B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F021-DCEA-413E-8A15-133368293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96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BDC1-EF71-49E0-A3A8-80D381676B2B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F021-DCEA-413E-8A15-133368293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2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BDC1-EF71-49E0-A3A8-80D381676B2B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F021-DCEA-413E-8A15-133368293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8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BDC1-EF71-49E0-A3A8-80D381676B2B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F021-DCEA-413E-8A15-133368293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66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BDC1-EF71-49E0-A3A8-80D381676B2B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F021-DCEA-413E-8A15-133368293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2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BDC1-EF71-49E0-A3A8-80D381676B2B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F021-DCEA-413E-8A15-133368293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9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4BDC1-EF71-49E0-A3A8-80D381676B2B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2F021-DCEA-413E-8A15-133368293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8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cphjsb" TargetMode="External"/><Relationship Id="rId2" Type="http://schemas.openxmlformats.org/officeDocument/2006/relationships/hyperlink" Target="http://bit.ly/cphjs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phjs0x.azurewebsites.net/" TargetMode="External"/><Relationship Id="rId5" Type="http://schemas.openxmlformats.org/officeDocument/2006/relationships/hyperlink" Target="http://bit.ly/cphjsf" TargetMode="External"/><Relationship Id="rId4" Type="http://schemas.openxmlformats.org/officeDocument/2006/relationships/hyperlink" Target="http://bit.ly/cphjs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windowsazure.com/en-us/develop/nodej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Node, </a:t>
            </a:r>
            <a:r>
              <a:rPr lang="en-US" dirty="0" err="1" smtClean="0"/>
              <a:t>WebMatrix</a:t>
            </a:r>
            <a:r>
              <a:rPr lang="en-US" dirty="0" smtClean="0"/>
              <a:t> and Azure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Easy, UI-based and powerful.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7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 and </a:t>
            </a:r>
            <a:r>
              <a:rPr lang="en-US" dirty="0" err="1" smtClean="0"/>
              <a:t>Dropbox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83972"/>
            <a:ext cx="3816424" cy="2726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https://twimg0-a.akamaihd.net/profile_images/480262550/bo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417701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05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and </a:t>
            </a:r>
            <a:r>
              <a:rPr lang="en-US" dirty="0" err="1" smtClean="0"/>
              <a:t>Github</a:t>
            </a:r>
            <a:r>
              <a:rPr lang="en-US" dirty="0"/>
              <a:t>?</a:t>
            </a:r>
          </a:p>
        </p:txBody>
      </p:sp>
      <p:pic>
        <p:nvPicPr>
          <p:cNvPr id="5" name="Picture 4" descr="https://s3.amazonaws.com/kinlane-productions/api-evangelist/github/github-logo-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142519"/>
            <a:ext cx="324036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83972"/>
            <a:ext cx="3816424" cy="2726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176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1.bp.blogspot.com/-VpjcB5IV5lE/USebQGnSWhI/AAAAAAAAqJw/8CHcdNTK7WY/s1600/Question_ma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224393"/>
            <a:ext cx="1891214" cy="23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6" y="2519025"/>
            <a:ext cx="51125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Would you use </a:t>
            </a:r>
            <a:r>
              <a:rPr lang="en-US" sz="3200" dirty="0" err="1" smtClean="0"/>
              <a:t>WebMatrix</a:t>
            </a:r>
            <a:r>
              <a:rPr lang="en-US" sz="3200" dirty="0" smtClean="0"/>
              <a:t>?</a:t>
            </a:r>
            <a:br>
              <a:rPr lang="en-US" sz="3200" dirty="0" smtClean="0"/>
            </a:br>
            <a:endParaRPr lang="en-US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Have I convinced you that Azure is worth looking into?</a:t>
            </a:r>
          </a:p>
        </p:txBody>
      </p:sp>
    </p:spTree>
    <p:extLst>
      <p:ext uri="{BB962C8B-B14F-4D97-AF65-F5344CB8AC3E}">
        <p14:creationId xmlns:p14="http://schemas.microsoft.com/office/powerpoint/2010/main" val="48983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85787"/>
            <a:ext cx="8229600" cy="2554788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Niels</a:t>
            </a:r>
            <a:r>
              <a:rPr lang="en-US" dirty="0"/>
              <a:t> Robin Aagaard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nielsrobin</a:t>
            </a:r>
            <a:endParaRPr lang="en-US" dirty="0"/>
          </a:p>
          <a:p>
            <a:pPr lvl="1"/>
            <a:r>
              <a:rPr lang="en-US" dirty="0"/>
              <a:t>github.com/</a:t>
            </a:r>
            <a:r>
              <a:rPr lang="en-US" dirty="0" err="1"/>
              <a:t>nielsrobin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 descr="http://1.bp.blogspot.com/-VpjcB5IV5lE/USebQGnSWhI/AAAAAAAAqJw/8CHcdNTK7WY/s1600/Question_ma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224393"/>
            <a:ext cx="1891214" cy="23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77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Shortned</a:t>
            </a:r>
            <a:r>
              <a:rPr lang="en-US" dirty="0" smtClean="0"/>
              <a:t> </a:t>
            </a:r>
            <a:r>
              <a:rPr lang="en-US" dirty="0" err="1" smtClean="0"/>
              <a:t>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bit.ly/cphjsa</a:t>
            </a:r>
            <a:r>
              <a:rPr lang="en-US" dirty="0" smtClean="0"/>
              <a:t> Basic</a:t>
            </a: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bit.ly/cphjsb</a:t>
            </a:r>
            <a:r>
              <a:rPr lang="en-US" dirty="0" smtClean="0"/>
              <a:t> Tables</a:t>
            </a:r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bit.ly/cphjsd</a:t>
            </a:r>
            <a:r>
              <a:rPr lang="en-US" dirty="0" smtClean="0"/>
              <a:t> </a:t>
            </a:r>
            <a:r>
              <a:rPr lang="en-US" dirty="0" err="1" smtClean="0"/>
              <a:t>Dropbox</a:t>
            </a:r>
            <a:r>
              <a:rPr lang="en-US" dirty="0" smtClean="0"/>
              <a:t>/Mongo</a:t>
            </a:r>
          </a:p>
          <a:p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bit.ly/cphjsf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cphjs0X.azurewebsites.net/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374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Niels</a:t>
            </a:r>
            <a:r>
              <a:rPr lang="en-US" dirty="0" smtClean="0"/>
              <a:t> Robin Aagaard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nielsrobin</a:t>
            </a:r>
            <a:endParaRPr lang="en-US" dirty="0" smtClean="0"/>
          </a:p>
          <a:p>
            <a:pPr lvl="1"/>
            <a:r>
              <a:rPr lang="en-US" dirty="0" smtClean="0"/>
              <a:t>github.com/</a:t>
            </a:r>
            <a:r>
              <a:rPr lang="en-US" dirty="0" err="1" smtClean="0"/>
              <a:t>nielsrobin</a:t>
            </a:r>
            <a:endParaRPr lang="en-US" dirty="0" smtClean="0"/>
          </a:p>
          <a:p>
            <a:r>
              <a:rPr lang="en-US" dirty="0" smtClean="0"/>
              <a:t>Background</a:t>
            </a:r>
          </a:p>
          <a:p>
            <a:pPr lvl="1"/>
            <a:r>
              <a:rPr lang="en-US" dirty="0"/>
              <a:t>Head of IT @</a:t>
            </a:r>
            <a:r>
              <a:rPr lang="en-US" dirty="0" smtClean="0"/>
              <a:t> Trollbeads</a:t>
            </a:r>
          </a:p>
          <a:p>
            <a:pPr lvl="1"/>
            <a:r>
              <a:rPr lang="en-US" dirty="0" smtClean="0"/>
              <a:t>Technology enthusiast</a:t>
            </a:r>
          </a:p>
          <a:p>
            <a:pPr lvl="1"/>
            <a:r>
              <a:rPr lang="en-US" dirty="0" smtClean="0"/>
              <a:t>Whiskey lover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492855"/>
            <a:ext cx="14287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893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C+AQoDASIAAhEBAxEB/8QAGwAAAwADAQEAAAAAAAAAAAAAAAECBAUGAwf/xAA/EAABBAIABAMFBQQIBwEAAAABAAIDBAURBhIhMRNBYQcUIlGBFSMycZEkNlKhFjRCcoOSsbMzU3N0gqLB8P/EABcBAQEBAQAAAAAAAAAAAAAAAAABAgP/xAAWEQEBAQAAAAAAAAAAAAAAAAAAARH/2gAMAwEAAhEDEQA/APr4CoJaVBdK5xSYQE1FCEJqKAqU6VIBCAmgEJoQCNJgIUUBCekIBCekaQJCekwEE6QnpJAtI0mhAtI0qSQIBNPSRQSQkVRSQSUBMoHdVAUlRSQYwVAJBUFUMdlSQTUUJhGkIBCE0AmEk0DQEKgooQhMBAJ6QhAITQgSE0IEjSekIEjSaSAUqkIBBQhBKSo90kEoHdNJAyFKtLSDGCYSCoLTJqgpVDsooQhCBoQhABUkE0DCaQTCimmkE0AmhCAQhCihCEIBCEIBCEKoEIQgEk0lAd0tJoVEpFUVJQPyU7VeSWkGOFQUNVhaZCYSTUU/JNJNAJpLxguVrE9iCCeOSas4NmY12zGSNgEeXRB7hMd1hzZShCbLZLUYdVDDO0HZj5/w7A69VmDuopqlKoIGmEli2MjVr3IKcj3GxOCWRsjc46GgXHQPKNkDZ0OqDLQoM0YjEhkYIz15y4a/VWOqihCEIBCEIBCEIAoCEIBCEIBCEIEhNJVCKRVFSgEkwhBihWOy8wrC0yoIQEKKYTSCaAXCiyzCZrM514cazcg+tcDOpLTFG6N2vmH/AA/4i7oKfCi08eGzTzzOHKPiPTqfmeg/RRXBMFvEDP2HSeFkZKlKxO9p7SySy8wG/IDTB6NC3+Lndfy9+S3k5oZKt7wI6bJGsa1gA5eZpG3F+97+RAGtFb50MTy4viY4vADttB5gO2/nral9OrLaZakrQPsMGmTOjaXtHo7Wwg4+javOxeDkt5iy0ZSfksWC5o8MBry1jOmmlxDQT3Pl1IXo+zknDIVKN99mvUvsaHmwxks0fh8z4WyEa5muIOzo62CR3XXSVq8lc15IInQEaMTmAsI+Wuyl+NoSVGVJKVZ1Zh22F0LSxp9G60EHL08gzL2A1+YuUqTMbBZruMjI5JQ/m5pXkjry6A12BJJ3sLGwzbWWy+Pt3LduKxPhi93guDN/GAHAa6b2Ha8jpdnZoU7YjbaqV5mxHcYkia4M/LY6L1d4LZmOd4YlcC1pOuYjvof6qDm+EKMdngnExe8ySNdVhdtzw7k+BvwjXYD5LpomeHG1m96Gt60vOtWr1WObWgiha5xe4RsDQXHuTrzPzXsimEIQgEk0FAkIQgEIQgEIKEAgoQUAEFJNVCSKaR7oEhCEGIFYUBUFplQTSCaimE0ghAwuZq2rNP2gXaFixK+rfpMs1mPeS2N7Dyva0E9N7DtBdMuV45/YbGDzw6ChebHMflDN8Dv5lqiuiyl2LGY21fnP3VaF0rvyaNrnfZnlLuRwMsWWdIchUsOZN4hJdpwD27+j9fRevHW7lbH4Np+LK3GRSAf8lnxyH9G6+qmEDGe0WZgHLBmKIkaPLxoTogf+Dh+iD042s2D9kYqjYlgsZG+xjnwvLXtiZ8chBB2OgA+q6jYA2egXKRj7S9oksneHD0RGPSaY7P8A6NH6rF8GvxdnMkMtNzYjGz+6w0zJyMnmaAXvkGwXAEhoB6dCg7Rj2vG2ODh8wdrmuJv3r4S/7qx/sPWp4gxuM4Ujiz/DrYqRrTRi3Xru1HYhc4NcCwdNjewfRZPH4uvzXDEeNkEVqS3MxkpbzeHzREOfrzIaSQPmAorsvEYHBrnNDj2BPUq1zJ4C4bkhc21jm2pn/jtWHufO4/xGQne/y0vPgqa1Ut5bh67YksnGSsNeeU7e+CRu2Bx8yNEbQar2d5+3Pl8vi8nNJLzWp5qUkry4ljZCx7AT/CQ0gfI/JfQF8rqVpouGp87RYXXMPm7lgNb3ki8UiVn1b1+gX02pbgt04rdeQPgmjEjH+RaRsH9EHF+1rPW8bhPcsVNJFdnY6V0kTy10UMei52x1GyWt+pXcRn7phJ68oXy7Ng5jhXiziiQEstQmrQ35Vo365h/fft30C+lWYHW8bJXZPLXdLCWCaI6ezY1tp8iPJB7mRgcGlzQ49gT1Kpcdd4N4NqVHMyFerG9w627NjU2/4vEcd7UcJRQcUcIsqZp/2i2pbkgE/ikeN4biGP5mkE7aR1317oN1whl5s5g479mOOOR80zOWPegGyOaO/oAt1tfPfZrwxh5cJTyj6e7kdmYtk8aTpyzPDenNroAPJXPjpM17QMvjp5JBjBWrS2Y2PLfF0HBrCR2aSSTrvygIOsz+OmzGMfVqZOxj5HOaRYqu08aOyPqtiwcrQ0uLiBrZ7lcXxtiqOD4CyUGIqx04nSxSFkPwjmMkYJ/QBbPi/H2nRV8xiWl2SxrjIyIH+sRn8cR/MdvkQEHRoXF5XLM4tZRw2Enf7vehbZvWGHToa2/wej3kFuvIBy7GCGOCGOGFoZHG0NY0dgANAIKTSTQJIppFVCQgoQYYVAqVQW6yoFNSFQUDCaQTUU1ruI8aMxgb+OPexA5jT8na+E/rpbFNBwnBV9/E2Yr5OUHWMxkddwPlZk6y/UBjR9VteOv2SDGZsdPsu9HJK4dxC/7uT+TgfotzisTRxDLDcfAIm2J3TygEnb3dz6D08l7X6dfI0p6VxniV52GORu9bae/VRWi4CYZ8bcy7xqTK3ZbI/wCnvkjH+Vo/VabA4DBW+JOIqGbxdOxkBefbidPEHOfBJotLd9wDzA+q7qnWhpVIKtZnJBBG2ONu+zWjQH6BYGb4dxubdDJdie2xB/wbMEjo5Y/yc0716dkGHJwbwjAGvkweLjBcGguhaNknQA9SVgcd5CHF53hW5aPLBHclEj/JgdEWlx9BvZ9AtnS4Qxde5Fdndcv2YTzRSXrT5vDPzaHHQPrra2V/E0sjPWmuwCV1YvMYcfh+NpY4EdiC0kaKDM5gWB+xy63vfTS5Tg6QZPPcQZ2HrTsTR1qz/KRsTSHOHzBcSAfRen9A8R4fgCbJNpb/AKk2/KINfLl329NrpKteGpXjr1omRQxtDWRsbprQOwAUVzHs6aHYbItcAQcrcBB7H70rnZJ7eKqXeBKrnNsz2RFj5P4ak3M5zv8ADAkb/lX0LF4ypioJIaUZYySZ8zgXE7e87cevqU5MbTlycOSfA03IYnRRynu1riCR/L/X5lBznH1SGh7NsnTqsDIIKYjjaPJoIAXvxxfs0sHTZVsOq++XIKstlh06GN505wPkddN+W1vMrjq2Wx09C8wvrTt5JGhxaSPzCd/H1MjRlo3oGT1pW8r439iP/wB5oNK3hThXEV5LdjGUtRNL5bVtvivAA6lz37KwfZbK2fB3pmQmFsmUsvbEW8pYC/Ybry120s6twVioZIjNLfuRQEOir3LkksTCOx5CdHXlva3GOxtXGMnZTYWNnnfYk24nb3nbj19UGg9mJH9EYW/2mWrLXDzB8Z/Qr1w3798R/P3al/pKshnCeMiyzsjA63C98/vEkMVp7YXyfxOYDonff5rZwY+tBkLV+JhFi01jJXcx6hm+Xp5fiKDQ+079ych/eh/3mLacSZmPB4t9oxmadzhFWrt/FPK46awfmf5bKyctjauXoSUb8ZkryFpc0OLd6cHDqPUBTaxNO3kqmQsRmSxUDvA248rC7oXcvbeum0HG4CpY4Jy0Lck+OSDOuBnnYwNbDdOzyjX9h2yG+o9V9AWHl8ZTzGPloZGHxa8oHM3ZB6HYII6gg+YWTGwRxtYHOcGgDbjsn8z5oLQkmqhJFNSgRTSKW0GPygo0mEyPNaZJUkE0Amkmoqli5TI1sVRkuXHOETOUaYwvc5ziGta1o6kkkAAeZWStXxOzGSYSdmbm8CkSzmm5ywxO5gWuDh+Eh3KebsNdeiDKxWQdkIpHOo3abmO5THbiDCem9jRII+qzdH5H9F84fetZjHNpy3XX6cWcqQQ5Ov8Ad+9RO0XdWdCRstLm6B9Fj5HBU4KvGfu8EsbcY1s2NjZI8NqyGBry6Ib+El3fXqPM7ivqA7dlpZOJ6kc8kRhn5mZRmMJAGvEcxrw7v+HTh6+i4LjbIxy3700LalbK0HwGB0hkfbkGmOL4WggMj6kEjYOncwWztMf9oWTyu/fKA9vL3eLqg+jA7C1mXzcGLmr1jBZtW7Ac6KtVj53ua3XM47IAA2BskdSAtkOwXL8ZPxMVinYtZpmGykLJDTtPI5XA65mODvheCQ34O/TY1raDf1L5sug1Ttxsmg8bnljDAw7HwOBOw7rvWtdD1WYvmmVyGQyFGS7ary1LE/CVmV8LeYckhLOw7g/LfULLi4Zxp4lx1KSCSSpaxMk1yKSV5bZlY+JrXyDenOAkf1Pp8hqK+gLAu5WGnk8dQkjkMl90jY3N1pvIzmO/oF81q2KD3cNRcT2nCg2jfhk95kIjkDJ42M8YnoRoDq7oTrzKycSLXvWDdSEjqwvZI4zxdkeB4TvD/F15d71vy1rppB9QQvlvAEQlyeLsDKUG5LwnfacDTKbczuQ8wnDndC1/UEga1pvQr6kg18GWisWzBBXsyMEjozYbF90Ht3sb9CCN61vptbBcvFbr1M3HBiLjZ2WLLxao9zA74i6QebBzDqD0PNsd+utwAkku1ZpbdVmUbI824vjNiQAO2xw3rXYjpoaGkHdIXCYexHLlqs9QQRe8V5veIoXPc9p5QQ2ZxPV412I2OvkvbG4qu+HhwvZIfe6f7WC933+omkB/XqAewP5dkHWWLjILdWs5ri6y5zWkdhytLjv9FkrkKLZGSY2OIOPgXb8cQeSeVrfEDBs+QAA/JYWAb4przOyVeC54DzfEfObJPId+ICTotdojY8tN6FB3iS4WA1HYWzWbZoQxwzRF9wSuNa6db5XnfQnWndT3HU9l1XD8rJsPVkire6sLPhh2SGjZ7H+HzHoQiNghBUqhkpISQIpJlSqPIJhSE1WTKAgFMhAJqU1FUmpCe0D/APiaQTQPzTSRtRVISTQUhSntBhy42KXMV8m57/Fgry12sGuUte5jiT573GP1KzkkIDQB3800kIGjSSEAhCEDSQhAdNa10QhBQIpI2pQPaCklvogCpTJUcyqPMJhQCqWqypVtQCntRTKW0I0goKgoCpRVISCaBpqU0DB0mkjaiqQltCBppIQNG0kIHtG0kIGntShBW0bUoQVtIpIQIpIKlUBS2gqXORA4qdpbU7VRAKsFeQKoFaZem0bUc21SgodVYUBUFGgeiaEj0RTHdWvNUCoKRtLomgaEk0DRtJG0D2ntShRT2ntShBW0tpbRtBW0Aqdo2gtJLfRCBpbRtSSge0kJEqoROl5kqnna8ie6sSjaNhSSp2VpnUgo2o2mCqy9AV6AaXm1WCosXtMFSmFGopNSmooPRNpS7pdig9Np6UhPaiqQp2mgaNpIQNCSEDRtJCB7RtLaNoGhTtAKCj0RtQSlvSD02klvYSQPal7tIJ6LycdlWRLTJUlCOy0ykjSSorz2g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5" descr="data:image/jpeg;base64,/9j/4AAQSkZJRgABAQAAAQABAAD/2wCEAAkGBhIREBISExIVFBQSGBkUGBcUFBgWFBUUFBEWFRQUFBIYGykfGBkjHBQUHy8gIycpLCwsFh4xNTAqNSYrLCkBCQoKDgwOGA8PGjUcHCQrMS81LDApKS81NS4pLCo1KSoqKS8xLCkpLCk1LS01LCwqKiksNC01LCksLCopKSksNf/AABEIAFgBUAMBIgACEQEDEQH/xAAbAAACAwEBAQAAAAAAAAAAAAAABQIDBAEHBv/EAEcQAAECAwIKBgYGCAcBAAAAAAEAAgMEESExBQYSQVFhcYGRsQcUIjJSoRMzcrLB0RY1QnOC8DRTVJKTosLxIyRDRGLS4RX/xAAaAQEAAwEBAQAAAAAAAAAAAAAAAQQFAwIG/8QAKxEBAAIBAwMDAQkBAAAAAAAAAAECAwQFERIhMjEzQfAUFSJCUmJxodET/9oADAMBAAIRAxEAPwD3FCEIBCEIBCEIBCEIBCEIBCEIBCEIBCEIBCEIBChGcQ0kaErMQ6TxQN0JR6Q6TxVsrFOULTagZIQhAIQhAIQhAIQhBmmcJwYZpEiw2HQ57WngSqPpBK/tEH+K35ry6UgsjRIzo5rFLzUF1Dfbtts3Lf8AR+B4T+8fmsa+59NpjpTw9C+kEr+0Qf4rfmu/SCV/aIP8VnzXnn0fgeE/vH5qL8BS4FSKDSXkDiSvP3r+04epQ4gcA5pBBuINQdhC65wAqTQDSvLcW8axJw5hgrEq8eiZWypyg5xOigZdeuR4ExNnLmYrqG0Q22Abrh5lWrbhStImfWfg4egTGNEow0dMQ66nZXu1VIxykj/uGefyXxMPAcAfYrtJKmcDQP1bfNU53Wf0nD0KVwtAi+riw3nQ14J4Vqta8ri4uwTcHNOo/AqMYTsKG9kOO98NwoWk9oD/AI1u3FdqbpWfKDh6X/8AXgZWR6aHlXZPpG1ropVa15FMYChsgONDltbWtc4Ftl1F6DiVMOfIwC41NCKm+jXEDyAVjS6z/vMxxwHlVV1lviC7MNJaQErc0i8UV9Bn1pniCkyKDcQlKEDR0y0ZxzUeus0+SWoQNmR2m4qaTLdJzNeyb8yDWhcJS+Ymy6wWDmg2vmGi8hQ66zT5JahAyE6zT5K1kQG41ShdBpcgcIWWVmsqw381dHjBoqgmTRVOm2DOl8WKXG1QQMhOM0+Si6Cx11Nx+CXoBQCslu+3aq1ZLd9u1A1QSoRYgaKlLY0cuv4ZkG9000Z+C511mnyS1CBm2bac/FXApMrIMctu4ZkDVChCihwqFNAiwriXKzDi9zC17r3MOSSdJFxO0L4mbwX1SebAbEe5hbldo6QbKCzMvU153jV9as+7HJyzdfjpGKbRHdMJrFiti9DnY0wYznkQnAAB1Acpz7zeAMkXUW1X9G/rJ32m+9FWVoKxbLET3Hz+D5WG6ZjPY0Nhw3FsMX0tIBqbzQV/Em73hoJNgAqdgSnFn1b/AG/6QtuF/URPZ+IVXJPVklKOC8HTc9V0IiDBBoHG800UtJ4BMj0eTGacNdYdTmvoMSR/kJf2T77k8X0OHRYuiOY5Ry8zwhgqelAXvDY8IXubeBpNlRttCtk5tsVge248Qc4K9GIqvLZWEIc5Nwm2Ma80GjtGzgabln67SUxR10GnCfqYvsnkvqsQ/wBAg/i98r5XCfqYvsnkvqsQ/wBAg/i98qdr85/j/CX0CrjjsnYeSsUI3ddsPJb6Clda2poM64r5LvjfyQaoUk0X2n85lJ8q0i4DYrkIE5ClBdRwOtEbvO2nmotvCDdPxKADTyWBaZ89rcsyDRKy2Vabgtol2+EKMo2jBxVyCmJKNOamxLokMtJBzJusOEG2g6fh/dBlBparJmNlHd/dVIQC3S0mKVdaTm0LJCbVwGtNkFZl2+ELJMydLRdoW9cIqgTqyW77dqrIVkt327UFs9Eq6mjmsynHNXO2qAQbZWUFKuz5lo9A3wjgqxOs18EdeZr4IITMmKVbYRmWFMevM18Evdeg0SMSjqaeaYJTBNHN2hNkAvO8avrVn3Y5OXoi87xq+tWfdjk5UNw9mUwmr+jb1k77bfeiqhaOjb1k77TfeirJ273o+viQkkoXoJmYl3WEPJbrbmp+EtPFMYkMOBabQRQ7CvoMa8UxNARIZyI7O664OAua6l2or42LhCNLnImoLmkfaAsOvQdxTV6S+O82iOwuwdNzklZBIiwq1yH5tloI3Hcm8PpKc31so9utps8wEqhYXguuiAbezzWtkQG4g7DVeKa3NjjgOpXpGk395z4ftMJ821SafwGJiYfHkpqETFtcwutBz2UOitoVUWVY7vMadrQsMfF+EbW1huFxabt3yXa2vjJHTlrzA3uxMwi8FrosINdYbc25i+4wLgwS0CHBBrkCldJJqTxK+JwNjbHlXthTR9JCdYIl7m7TeRpBt2r0JjwQCDUG0EXEG4grU0dcPHViHVCN3XbDyU1CN3XbDyV5BSr5LvjfyVCvku+N/JAyQhCBTG7ztp5qLbwpRu87aeai28IL57v7gs60z47W5ZkDWX7jdisVMo6rBwVyAWPCP2d/wWxYcIOtA/Nv9kGRCEILJfvt2pqlMJ1HA602QCELjnUFdCBQ68qct327VWVZLd9u1BGL3jtPNRU447Ttqi02oOITYQW+EcAj0LfCOAQKVol5QutNg5ra5jWipAs1LFMTeUKCwc0FzZZle9btC1pMt0lMWUJuuQa153jV9as+7HJy9EXnWNX1qz7scnKhuHsymFiv6Nz/AIk77TfeiqhSxBvwhtHOMsjbvej6+JGmZ6SO24QZd0RjTTKrSusAA0CjD6RGkhseVcxjjQk9oDWWltq+fxY9SfaPIKeMjSYB1OB5j4rp9vy9fA+7msT5KLaYDBXOyrN/ZICUR+jKXNsOJFhnaHDkD5r6bBEYPl4LmmoLGn+ULWtycOO8czVDz2cxNnYAyoMYR2j7LrHbgb9xCyYNwj6UEEZL2WOacx/IK9NXmMf6znKXV8+x/wCrI1+lx469deyV09KiJDcw5xZqIuK+g6O8IGJJhpNTCcWfhvb5Gm5Jlr6LvVR/vB7i5bZaYycEvtlCMeydh5LkdxDSRelbnE3mq+iQ4r5M9sKhCByglLpOKcoCtiqiRSTaUBF7x2nmotvC4hBvnodWgjNyKwKcOIRdwzHcrZiULbRaOSAlZnJsNx8ltEw3xBKkIGcSaaM9diXRIhcSSoroFUABWxWTEHJNPzrWqVlcm038lbHg5QpwQK1ul5wUo6wjPpWOJDLTQhRQNTMN8QWOZm8qwXc1mQAgFZLntt2qtCDTPQ6OrpWZWwKuOTWw+WtciwS028cyDTKzYpR2bOtPp2+IcUpQgYzQymWW50uV0vMlusaFqhTAcbG77OaBepCGTmNqhh7DwlKOdLvew/bYGkNOh1TUbbkth4/Q4nqw3Y91HcFXy6nHi8p/qQ0xgxiZJQ2Oe1zy85IDaVqG1JtzXcQvhmRokzNPmojMgEZLGnRSg8q2603nJ90V2U4jVS4DQFijTsNnee0bxXgsLVa22bmtfFK17wASbhadgWno+lz1aajH/VcabGtJ5vI3JEwRZ5/oJdpyPtxCKADXq1XlejymDGwJYQYYsawgaSSDUnWSVY27BaJnJJLzbFn1J9o8gmkaCHtLXCocKFJ8XZhjYRDnNaco2EgG4aUMxgIc8lhMIOyQ9ou0Am41v0rLtS02nhLfgvC01Idlo9PArXJzt00paPMJ5C6TpenbhRWHRRp/qHJJIOFYL7ojdhND5rRlNOcHgVbx67NjjhDfN9JkMikCDEe83ZQAbXXkkkpJgyVfWJFimsSKco6ra/ncttQNA4BZZnC8Jl7wTobafJc8+qyZ+0pXTkwIcNzzmHnmHFPujqQMOTDyLYri/d3W8q7185gnAcbCD2ue0w5Zprbe/wBnTXTcMy9KhQg1oa0UDQAALgAKABaW3ae1Px2RKSq6s3whCFsIHVm+EI6s3whCEEmQgLhRcdLtNtAhCDnVm+EI6s3whCEHWwGi0AKxCEFb5dpvCr6izXxQhB0STNHmrWQwLhRCEEkIQg45oN9qpMmzR5rqEHBJM0eatZCAuAC4hBx0u05gudWb4QhCCTIQFwAUiEIQVOlGHNwUeot18UIQdbJsGbirgKXIQgHNBFDaCkE9iLJxST6LIJzwyW/y3eSELzalbeUchcejCW/WRuLf+q1ynR3JsNS1z/bcacBRCFzjT44/KPoZaVZDaGMa1jRcGgAcArUIXYIZ3EeTivL3QqOcanJcWgk3mgsTOTwTBhQvRMhtDM7aVBreXVv3oQvEY6xPMQFk5iRJRLTBDTpYS3yFnklz+jGVNzorfxNPNq6heJwY59aiLejCVzvin8Tfg1NcH4mScEgtghxGd9XngbPJcQlcGOvpUPAEIQuw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9066"/>
            <a:ext cx="1864097" cy="488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39" y="3563466"/>
            <a:ext cx="25336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740774" y="1335891"/>
            <a:ext cx="1261489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 smtClean="0"/>
              <a:t>=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08104" y="2411338"/>
            <a:ext cx="31683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Free (*)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Easy deployment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IDE friendly development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Fast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1028" name="Picture 4" descr="https://s3.amazonaws.com/kinlane-productions/api-evangelist/github/github-logo-transparen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92959"/>
            <a:ext cx="1132385" cy="1132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https://twimg0-a.akamaihd.net/profile_images/480262550/bo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404445"/>
            <a:ext cx="1105844" cy="110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ouble Bracket 8"/>
          <p:cNvSpPr/>
          <p:nvPr/>
        </p:nvSpPr>
        <p:spPr>
          <a:xfrm>
            <a:off x="3923928" y="5301208"/>
            <a:ext cx="4752528" cy="120908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530" y="5380800"/>
            <a:ext cx="1092574" cy="110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61" y="2182151"/>
            <a:ext cx="25336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213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[Insert workspace from mac]</a:t>
            </a:r>
          </a:p>
          <a:p>
            <a:pPr lvl="1"/>
            <a:r>
              <a:rPr lang="en-US" dirty="0" smtClean="0"/>
              <a:t>Node (terminal)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(terminal)</a:t>
            </a:r>
          </a:p>
          <a:p>
            <a:pPr lvl="2"/>
            <a:r>
              <a:rPr lang="en-US" dirty="0" err="1" smtClean="0"/>
              <a:t>Package.json</a:t>
            </a:r>
            <a:endParaRPr lang="en-US" dirty="0" smtClean="0"/>
          </a:p>
          <a:p>
            <a:pPr lvl="1"/>
            <a:r>
              <a:rPr lang="en-US" dirty="0" err="1" smtClean="0"/>
              <a:t>Mongod</a:t>
            </a:r>
            <a:r>
              <a:rPr lang="en-US" dirty="0" smtClean="0"/>
              <a:t> (terminal)</a:t>
            </a:r>
          </a:p>
          <a:p>
            <a:pPr lvl="1"/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972800" cy="877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git.mikeward.org/img/git-pus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0728" y="5157192"/>
            <a:ext cx="70485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75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and deploy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new project (</a:t>
            </a:r>
            <a:r>
              <a:rPr lang="en-US" dirty="0" err="1" smtClean="0"/>
              <a:t>WebMatrix</a:t>
            </a:r>
            <a:r>
              <a:rPr lang="en-US" dirty="0" smtClean="0"/>
              <a:t>)</a:t>
            </a:r>
          </a:p>
          <a:p>
            <a:r>
              <a:rPr lang="en-US" dirty="0" smtClean="0"/>
              <a:t>Create new website (Azure)</a:t>
            </a:r>
          </a:p>
          <a:p>
            <a:r>
              <a:rPr lang="en-US" dirty="0" smtClean="0"/>
              <a:t>Publish from </a:t>
            </a:r>
            <a:r>
              <a:rPr lang="en-US" dirty="0" err="1" smtClean="0"/>
              <a:t>WebMatrix</a:t>
            </a:r>
            <a:r>
              <a:rPr lang="en-US" dirty="0" smtClean="0"/>
              <a:t> to Azure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56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hlinkClick r:id="rId2"/>
              </a:rPr>
              <a:t>http://www.windowsazure.com/en-us/develop/nodejs/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600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568" y="1440829"/>
            <a:ext cx="9892057" cy="8828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61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Stores </a:t>
            </a:r>
            <a:r>
              <a:rPr lang="en-US" dirty="0"/>
              <a:t>key/value </a:t>
            </a:r>
            <a:r>
              <a:rPr lang="en-US" dirty="0" smtClean="0"/>
              <a:t>pairs</a:t>
            </a:r>
            <a:endParaRPr lang="en-US" dirty="0"/>
          </a:p>
        </p:txBody>
      </p:sp>
      <p:pic>
        <p:nvPicPr>
          <p:cNvPr id="3074" name="Picture 2" descr="Tabl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924944"/>
            <a:ext cx="44577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06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Blob Services?</a:t>
            </a:r>
            <a:endParaRPr lang="en-US" dirty="0"/>
          </a:p>
        </p:txBody>
      </p:sp>
      <p:pic>
        <p:nvPicPr>
          <p:cNvPr id="2050" name="Picture 2" descr="Blob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420887"/>
            <a:ext cx="4381500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47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and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1700808"/>
            <a:ext cx="11363325" cy="899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939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136</Words>
  <Application>Microsoft Office PowerPoint</Application>
  <PresentationFormat>On-screen Show (4:3)</PresentationFormat>
  <Paragraphs>47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Node, WebMatrix and Azure</vt:lpstr>
      <vt:lpstr>Who?</vt:lpstr>
      <vt:lpstr>Why?</vt:lpstr>
      <vt:lpstr>PowerPoint Presentation</vt:lpstr>
      <vt:lpstr>Create and deploy</vt:lpstr>
      <vt:lpstr>http://www.windowsazure.com/en-us/develop/nodejs/</vt:lpstr>
      <vt:lpstr>Table Services</vt:lpstr>
      <vt:lpstr>Blob Services?</vt:lpstr>
      <vt:lpstr>Azure and MongoDB</vt:lpstr>
      <vt:lpstr>Azure  and Dropbox?</vt:lpstr>
      <vt:lpstr>Azure and Github?</vt:lpstr>
      <vt:lpstr>PowerPoint Presentation</vt:lpstr>
      <vt:lpstr>PowerPoint Presentation</vt:lpstr>
      <vt:lpstr>Shortned urls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Node, WebMatrix and Azure</dc:title>
  <dc:creator>Niels Robin Aagaard</dc:creator>
  <cp:lastModifiedBy>Niels Robin Aagaard</cp:lastModifiedBy>
  <cp:revision>20</cp:revision>
  <dcterms:created xsi:type="dcterms:W3CDTF">2013-02-25T12:15:39Z</dcterms:created>
  <dcterms:modified xsi:type="dcterms:W3CDTF">2013-03-21T16:53:10Z</dcterms:modified>
</cp:coreProperties>
</file>