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8"/>
  </p:notesMasterIdLst>
  <p:handoutMasterIdLst>
    <p:handoutMasterId r:id="rId29"/>
  </p:handoutMasterIdLst>
  <p:sldIdLst>
    <p:sldId id="356" r:id="rId7"/>
    <p:sldId id="420" r:id="rId8"/>
    <p:sldId id="421" r:id="rId9"/>
    <p:sldId id="422" r:id="rId10"/>
    <p:sldId id="423" r:id="rId11"/>
    <p:sldId id="439" r:id="rId12"/>
    <p:sldId id="425" r:id="rId13"/>
    <p:sldId id="426" r:id="rId14"/>
    <p:sldId id="427" r:id="rId15"/>
    <p:sldId id="424" r:id="rId16"/>
    <p:sldId id="428" r:id="rId17"/>
    <p:sldId id="429" r:id="rId18"/>
    <p:sldId id="431" r:id="rId19"/>
    <p:sldId id="430" r:id="rId20"/>
    <p:sldId id="432" r:id="rId21"/>
    <p:sldId id="436" r:id="rId22"/>
    <p:sldId id="435" r:id="rId23"/>
    <p:sldId id="437" r:id="rId24"/>
    <p:sldId id="434" r:id="rId25"/>
    <p:sldId id="433" r:id="rId26"/>
    <p:sldId id="438" r:id="rId27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0" autoAdjust="0"/>
    <p:restoredTop sz="88272" autoAdjust="0"/>
  </p:normalViewPr>
  <p:slideViewPr>
    <p:cSldViewPr snapToGrid="0">
      <p:cViewPr varScale="1">
        <p:scale>
          <a:sx n="60" d="100"/>
          <a:sy n="60" d="100"/>
        </p:scale>
        <p:origin x="160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els M" userId="244bc4e84dc95818" providerId="LiveId" clId="{874297D8-0B18-443B-9DBB-E0D0E54F44C2}"/>
    <pc:docChg chg="undo custSel addSld delSld modSld sldOrd">
      <pc:chgData name="Niels M" userId="244bc4e84dc95818" providerId="LiveId" clId="{874297D8-0B18-443B-9DBB-E0D0E54F44C2}" dt="2018-09-20T16:59:05.928" v="297" actId="20577"/>
      <pc:docMkLst>
        <pc:docMk/>
      </pc:docMkLst>
      <pc:sldChg chg="addSp delSp modSp">
        <pc:chgData name="Niels M" userId="244bc4e84dc95818" providerId="LiveId" clId="{874297D8-0B18-443B-9DBB-E0D0E54F44C2}" dt="2018-09-20T10:59:06.251" v="19" actId="478"/>
        <pc:sldMkLst>
          <pc:docMk/>
          <pc:sldMk cId="1430951013" sldId="420"/>
        </pc:sldMkLst>
        <pc:picChg chg="add del">
          <ac:chgData name="Niels M" userId="244bc4e84dc95818" providerId="LiveId" clId="{874297D8-0B18-443B-9DBB-E0D0E54F44C2}" dt="2018-09-20T10:55:45.472" v="1"/>
          <ac:picMkLst>
            <pc:docMk/>
            <pc:sldMk cId="1430951013" sldId="420"/>
            <ac:picMk id="5" creationId="{B4D09072-3956-445A-80C4-97A7D2F7629B}"/>
          </ac:picMkLst>
        </pc:picChg>
        <pc:picChg chg="add del mod">
          <ac:chgData name="Niels M" userId="244bc4e84dc95818" providerId="LiveId" clId="{874297D8-0B18-443B-9DBB-E0D0E54F44C2}" dt="2018-09-20T10:59:06.251" v="19" actId="478"/>
          <ac:picMkLst>
            <pc:docMk/>
            <pc:sldMk cId="1430951013" sldId="420"/>
            <ac:picMk id="6" creationId="{A88273A0-0017-4A3D-B6E5-E45E167747C9}"/>
          </ac:picMkLst>
        </pc:picChg>
        <pc:picChg chg="add ord">
          <ac:chgData name="Niels M" userId="244bc4e84dc95818" providerId="LiveId" clId="{874297D8-0B18-443B-9DBB-E0D0E54F44C2}" dt="2018-09-20T10:58:51.739" v="15" actId="167"/>
          <ac:picMkLst>
            <pc:docMk/>
            <pc:sldMk cId="1430951013" sldId="420"/>
            <ac:picMk id="7" creationId="{A06D4D9A-88DF-4868-A35A-E3329E5F4A81}"/>
          </ac:picMkLst>
        </pc:picChg>
      </pc:sldChg>
      <pc:sldChg chg="delSp modSp add">
        <pc:chgData name="Niels M" userId="244bc4e84dc95818" providerId="LiveId" clId="{874297D8-0B18-443B-9DBB-E0D0E54F44C2}" dt="2018-09-20T10:59:16.858" v="21" actId="1076"/>
        <pc:sldMkLst>
          <pc:docMk/>
          <pc:sldMk cId="1108364555" sldId="421"/>
        </pc:sldMkLst>
        <pc:picChg chg="mod">
          <ac:chgData name="Niels M" userId="244bc4e84dc95818" providerId="LiveId" clId="{874297D8-0B18-443B-9DBB-E0D0E54F44C2}" dt="2018-09-20T10:59:16.858" v="21" actId="1076"/>
          <ac:picMkLst>
            <pc:docMk/>
            <pc:sldMk cId="1108364555" sldId="421"/>
            <ac:picMk id="6" creationId="{A88273A0-0017-4A3D-B6E5-E45E167747C9}"/>
          </ac:picMkLst>
        </pc:picChg>
        <pc:picChg chg="del">
          <ac:chgData name="Niels M" userId="244bc4e84dc95818" providerId="LiveId" clId="{874297D8-0B18-443B-9DBB-E0D0E54F44C2}" dt="2018-09-20T10:59:12.656" v="20" actId="478"/>
          <ac:picMkLst>
            <pc:docMk/>
            <pc:sldMk cId="1108364555" sldId="421"/>
            <ac:picMk id="7" creationId="{A06D4D9A-88DF-4868-A35A-E3329E5F4A81}"/>
          </ac:picMkLst>
        </pc:picChg>
      </pc:sldChg>
      <pc:sldChg chg="addSp add">
        <pc:chgData name="Niels M" userId="244bc4e84dc95818" providerId="LiveId" clId="{874297D8-0B18-443B-9DBB-E0D0E54F44C2}" dt="2018-09-20T11:00:15.178" v="23"/>
        <pc:sldMkLst>
          <pc:docMk/>
          <pc:sldMk cId="3618518558" sldId="422"/>
        </pc:sldMkLst>
        <pc:picChg chg="add">
          <ac:chgData name="Niels M" userId="244bc4e84dc95818" providerId="LiveId" clId="{874297D8-0B18-443B-9DBB-E0D0E54F44C2}" dt="2018-09-20T11:00:15.178" v="23"/>
          <ac:picMkLst>
            <pc:docMk/>
            <pc:sldMk cId="3618518558" sldId="422"/>
            <ac:picMk id="6" creationId="{D599A4F4-DF24-445D-B762-C852DBD35636}"/>
          </ac:picMkLst>
        </pc:picChg>
      </pc:sldChg>
      <pc:sldChg chg="addSp modSp add">
        <pc:chgData name="Niels M" userId="244bc4e84dc95818" providerId="LiveId" clId="{874297D8-0B18-443B-9DBB-E0D0E54F44C2}" dt="2018-09-20T11:12:13.548" v="31" actId="1076"/>
        <pc:sldMkLst>
          <pc:docMk/>
          <pc:sldMk cId="221408059" sldId="423"/>
        </pc:sldMkLst>
        <pc:picChg chg="add mod">
          <ac:chgData name="Niels M" userId="244bc4e84dc95818" providerId="LiveId" clId="{874297D8-0B18-443B-9DBB-E0D0E54F44C2}" dt="2018-09-20T11:11:45.273" v="27" actId="1076"/>
          <ac:picMkLst>
            <pc:docMk/>
            <pc:sldMk cId="221408059" sldId="423"/>
            <ac:picMk id="6" creationId="{3E49C4F1-1817-4DDA-BF34-9B1211F91F51}"/>
          </ac:picMkLst>
        </pc:picChg>
        <pc:picChg chg="add mod">
          <ac:chgData name="Niels M" userId="244bc4e84dc95818" providerId="LiveId" clId="{874297D8-0B18-443B-9DBB-E0D0E54F44C2}" dt="2018-09-20T11:12:00.144" v="29" actId="1076"/>
          <ac:picMkLst>
            <pc:docMk/>
            <pc:sldMk cId="221408059" sldId="423"/>
            <ac:picMk id="7" creationId="{0A2A3371-9B31-4F7C-B7DB-23D9BA44FB41}"/>
          </ac:picMkLst>
        </pc:picChg>
        <pc:picChg chg="add mod">
          <ac:chgData name="Niels M" userId="244bc4e84dc95818" providerId="LiveId" clId="{874297D8-0B18-443B-9DBB-E0D0E54F44C2}" dt="2018-09-20T11:12:13.548" v="31" actId="1076"/>
          <ac:picMkLst>
            <pc:docMk/>
            <pc:sldMk cId="221408059" sldId="423"/>
            <ac:picMk id="8" creationId="{8149B6E7-6312-4FC9-AF4D-B3546E68CEC7}"/>
          </ac:picMkLst>
        </pc:picChg>
      </pc:sldChg>
      <pc:sldChg chg="addSp modSp add">
        <pc:chgData name="Niels M" userId="244bc4e84dc95818" providerId="LiveId" clId="{874297D8-0B18-443B-9DBB-E0D0E54F44C2}" dt="2018-09-20T11:20:46.797" v="61" actId="1076"/>
        <pc:sldMkLst>
          <pc:docMk/>
          <pc:sldMk cId="114112493" sldId="424"/>
        </pc:sldMkLst>
        <pc:spChg chg="mod">
          <ac:chgData name="Niels M" userId="244bc4e84dc95818" providerId="LiveId" clId="{874297D8-0B18-443B-9DBB-E0D0E54F44C2}" dt="2018-09-20T11:20:46.797" v="61" actId="1076"/>
          <ac:spMkLst>
            <pc:docMk/>
            <pc:sldMk cId="114112493" sldId="424"/>
            <ac:spMk id="2" creationId="{723B3799-C812-47F3-A60A-1EE931B113D6}"/>
          </ac:spMkLst>
        </pc:spChg>
        <pc:picChg chg="add">
          <ac:chgData name="Niels M" userId="244bc4e84dc95818" providerId="LiveId" clId="{874297D8-0B18-443B-9DBB-E0D0E54F44C2}" dt="2018-09-20T11:18:50.949" v="33"/>
          <ac:picMkLst>
            <pc:docMk/>
            <pc:sldMk cId="114112493" sldId="424"/>
            <ac:picMk id="6" creationId="{70432BD4-6D66-4835-8E21-1EBCC4F57243}"/>
          </ac:picMkLst>
        </pc:picChg>
      </pc:sldChg>
      <pc:sldChg chg="addSp modSp add">
        <pc:chgData name="Niels M" userId="244bc4e84dc95818" providerId="LiveId" clId="{874297D8-0B18-443B-9DBB-E0D0E54F44C2}" dt="2018-09-20T11:46:38.044" v="89" actId="1076"/>
        <pc:sldMkLst>
          <pc:docMk/>
          <pc:sldMk cId="2564234760" sldId="425"/>
        </pc:sldMkLst>
        <pc:spChg chg="mod">
          <ac:chgData name="Niels M" userId="244bc4e84dc95818" providerId="LiveId" clId="{874297D8-0B18-443B-9DBB-E0D0E54F44C2}" dt="2018-09-20T11:46:33.373" v="87" actId="20577"/>
          <ac:spMkLst>
            <pc:docMk/>
            <pc:sldMk cId="2564234760" sldId="425"/>
            <ac:spMk id="5" creationId="{CDB3F188-88E1-493E-8CEC-14DCF4F6ED6F}"/>
          </ac:spMkLst>
        </pc:spChg>
        <pc:picChg chg="add mod">
          <ac:chgData name="Niels M" userId="244bc4e84dc95818" providerId="LiveId" clId="{874297D8-0B18-443B-9DBB-E0D0E54F44C2}" dt="2018-09-20T11:46:38.044" v="89" actId="1076"/>
          <ac:picMkLst>
            <pc:docMk/>
            <pc:sldMk cId="2564234760" sldId="425"/>
            <ac:picMk id="6" creationId="{84A640BD-85BF-4A26-AAE7-18AF0DE0947E}"/>
          </ac:picMkLst>
        </pc:picChg>
      </pc:sldChg>
      <pc:sldChg chg="addSp modSp add modNotesTx">
        <pc:chgData name="Niels M" userId="244bc4e84dc95818" providerId="LiveId" clId="{874297D8-0B18-443B-9DBB-E0D0E54F44C2}" dt="2018-09-20T16:50:01.130" v="295" actId="20577"/>
        <pc:sldMkLst>
          <pc:docMk/>
          <pc:sldMk cId="782919505" sldId="426"/>
        </pc:sldMkLst>
        <pc:picChg chg="add mod">
          <ac:chgData name="Niels M" userId="244bc4e84dc95818" providerId="LiveId" clId="{874297D8-0B18-443B-9DBB-E0D0E54F44C2}" dt="2018-09-20T16:49:08.487" v="275" actId="1076"/>
          <ac:picMkLst>
            <pc:docMk/>
            <pc:sldMk cId="782919505" sldId="426"/>
            <ac:picMk id="6" creationId="{1155290D-FD17-4792-B96E-670B0BC13049}"/>
          </ac:picMkLst>
        </pc:picChg>
      </pc:sldChg>
      <pc:sldChg chg="addSp modSp add">
        <pc:chgData name="Niels M" userId="244bc4e84dc95818" providerId="LiveId" clId="{874297D8-0B18-443B-9DBB-E0D0E54F44C2}" dt="2018-09-20T12:02:08.973" v="96" actId="1076"/>
        <pc:sldMkLst>
          <pc:docMk/>
          <pc:sldMk cId="210181798" sldId="427"/>
        </pc:sldMkLst>
        <pc:picChg chg="add mod">
          <ac:chgData name="Niels M" userId="244bc4e84dc95818" providerId="LiveId" clId="{874297D8-0B18-443B-9DBB-E0D0E54F44C2}" dt="2018-09-20T12:00:50.648" v="94" actId="1076"/>
          <ac:picMkLst>
            <pc:docMk/>
            <pc:sldMk cId="210181798" sldId="427"/>
            <ac:picMk id="6" creationId="{309298DB-2281-43BF-903F-7746D5638259}"/>
          </ac:picMkLst>
        </pc:picChg>
        <pc:picChg chg="add mod">
          <ac:chgData name="Niels M" userId="244bc4e84dc95818" providerId="LiveId" clId="{874297D8-0B18-443B-9DBB-E0D0E54F44C2}" dt="2018-09-20T12:02:08.973" v="96" actId="1076"/>
          <ac:picMkLst>
            <pc:docMk/>
            <pc:sldMk cId="210181798" sldId="427"/>
            <ac:picMk id="7" creationId="{CAC823D2-CD65-4DDE-811C-40AFD28BCF45}"/>
          </ac:picMkLst>
        </pc:picChg>
      </pc:sldChg>
      <pc:sldChg chg="addSp add">
        <pc:chgData name="Niels M" userId="244bc4e84dc95818" providerId="LiveId" clId="{874297D8-0B18-443B-9DBB-E0D0E54F44C2}" dt="2018-09-20T13:31:29.119" v="98"/>
        <pc:sldMkLst>
          <pc:docMk/>
          <pc:sldMk cId="1768063227" sldId="428"/>
        </pc:sldMkLst>
        <pc:picChg chg="add">
          <ac:chgData name="Niels M" userId="244bc4e84dc95818" providerId="LiveId" clId="{874297D8-0B18-443B-9DBB-E0D0E54F44C2}" dt="2018-09-20T13:31:29.119" v="98"/>
          <ac:picMkLst>
            <pc:docMk/>
            <pc:sldMk cId="1768063227" sldId="428"/>
            <ac:picMk id="6" creationId="{F91B4003-1014-48F8-840F-8F886FE300CA}"/>
          </ac:picMkLst>
        </pc:picChg>
      </pc:sldChg>
      <pc:sldChg chg="addSp add">
        <pc:chgData name="Niels M" userId="244bc4e84dc95818" providerId="LiveId" clId="{874297D8-0B18-443B-9DBB-E0D0E54F44C2}" dt="2018-09-20T13:36:07.540" v="100"/>
        <pc:sldMkLst>
          <pc:docMk/>
          <pc:sldMk cId="3116373936" sldId="429"/>
        </pc:sldMkLst>
        <pc:picChg chg="add">
          <ac:chgData name="Niels M" userId="244bc4e84dc95818" providerId="LiveId" clId="{874297D8-0B18-443B-9DBB-E0D0E54F44C2}" dt="2018-09-20T13:36:07.540" v="100"/>
          <ac:picMkLst>
            <pc:docMk/>
            <pc:sldMk cId="3116373936" sldId="429"/>
            <ac:picMk id="6" creationId="{E89249D1-5A47-43C1-B6D6-573B23205546}"/>
          </ac:picMkLst>
        </pc:picChg>
      </pc:sldChg>
      <pc:sldChg chg="addSp add">
        <pc:chgData name="Niels M" userId="244bc4e84dc95818" providerId="LiveId" clId="{874297D8-0B18-443B-9DBB-E0D0E54F44C2}" dt="2018-09-20T13:36:54.560" v="102"/>
        <pc:sldMkLst>
          <pc:docMk/>
          <pc:sldMk cId="1453973701" sldId="430"/>
        </pc:sldMkLst>
        <pc:picChg chg="add">
          <ac:chgData name="Niels M" userId="244bc4e84dc95818" providerId="LiveId" clId="{874297D8-0B18-443B-9DBB-E0D0E54F44C2}" dt="2018-09-20T13:36:54.560" v="102"/>
          <ac:picMkLst>
            <pc:docMk/>
            <pc:sldMk cId="1453973701" sldId="430"/>
            <ac:picMk id="6" creationId="{427BAA65-EC65-4410-82D2-09F0DADF7022}"/>
          </ac:picMkLst>
        </pc:picChg>
      </pc:sldChg>
      <pc:sldChg chg="addSp add">
        <pc:chgData name="Niels M" userId="244bc4e84dc95818" providerId="LiveId" clId="{874297D8-0B18-443B-9DBB-E0D0E54F44C2}" dt="2018-09-20T13:37:13.852" v="104"/>
        <pc:sldMkLst>
          <pc:docMk/>
          <pc:sldMk cId="2409959393" sldId="431"/>
        </pc:sldMkLst>
        <pc:picChg chg="add">
          <ac:chgData name="Niels M" userId="244bc4e84dc95818" providerId="LiveId" clId="{874297D8-0B18-443B-9DBB-E0D0E54F44C2}" dt="2018-09-20T13:37:13.852" v="104"/>
          <ac:picMkLst>
            <pc:docMk/>
            <pc:sldMk cId="2409959393" sldId="431"/>
            <ac:picMk id="6" creationId="{A4005391-776F-4ABD-8A4D-C57C4A79A0BA}"/>
          </ac:picMkLst>
        </pc:picChg>
      </pc:sldChg>
      <pc:sldChg chg="addSp add">
        <pc:chgData name="Niels M" userId="244bc4e84dc95818" providerId="LiveId" clId="{874297D8-0B18-443B-9DBB-E0D0E54F44C2}" dt="2018-09-20T13:39:03.295" v="106"/>
        <pc:sldMkLst>
          <pc:docMk/>
          <pc:sldMk cId="637346715" sldId="432"/>
        </pc:sldMkLst>
        <pc:picChg chg="add">
          <ac:chgData name="Niels M" userId="244bc4e84dc95818" providerId="LiveId" clId="{874297D8-0B18-443B-9DBB-E0D0E54F44C2}" dt="2018-09-20T13:39:03.295" v="106"/>
          <ac:picMkLst>
            <pc:docMk/>
            <pc:sldMk cId="637346715" sldId="432"/>
            <ac:picMk id="6" creationId="{BAABB85C-C171-4E82-9166-7B40482599EC}"/>
          </ac:picMkLst>
        </pc:picChg>
      </pc:sldChg>
      <pc:sldChg chg="addSp modSp add">
        <pc:chgData name="Niels M" userId="244bc4e84dc95818" providerId="LiveId" clId="{874297D8-0B18-443B-9DBB-E0D0E54F44C2}" dt="2018-09-20T13:44:28.266" v="126" actId="403"/>
        <pc:sldMkLst>
          <pc:docMk/>
          <pc:sldMk cId="2392021912" sldId="433"/>
        </pc:sldMkLst>
        <pc:spChg chg="add mod">
          <ac:chgData name="Niels M" userId="244bc4e84dc95818" providerId="LiveId" clId="{874297D8-0B18-443B-9DBB-E0D0E54F44C2}" dt="2018-09-20T13:44:28.266" v="126" actId="403"/>
          <ac:spMkLst>
            <pc:docMk/>
            <pc:sldMk cId="2392021912" sldId="433"/>
            <ac:spMk id="7" creationId="{79F0417C-685C-4801-BACB-54D3901D0F4F}"/>
          </ac:spMkLst>
        </pc:spChg>
        <pc:picChg chg="add mod">
          <ac:chgData name="Niels M" userId="244bc4e84dc95818" providerId="LiveId" clId="{874297D8-0B18-443B-9DBB-E0D0E54F44C2}" dt="2018-09-20T13:44:01.475" v="109" actId="1076"/>
          <ac:picMkLst>
            <pc:docMk/>
            <pc:sldMk cId="2392021912" sldId="433"/>
            <ac:picMk id="6" creationId="{842490EC-E8F5-41D1-A185-36C8B8EED114}"/>
          </ac:picMkLst>
        </pc:picChg>
      </pc:sldChg>
      <pc:sldChg chg="addSp modSp add">
        <pc:chgData name="Niels M" userId="244bc4e84dc95818" providerId="LiveId" clId="{874297D8-0B18-443B-9DBB-E0D0E54F44C2}" dt="2018-09-20T13:45:02.117" v="141" actId="20577"/>
        <pc:sldMkLst>
          <pc:docMk/>
          <pc:sldMk cId="1573321987" sldId="434"/>
        </pc:sldMkLst>
        <pc:spChg chg="mod">
          <ac:chgData name="Niels M" userId="244bc4e84dc95818" providerId="LiveId" clId="{874297D8-0B18-443B-9DBB-E0D0E54F44C2}" dt="2018-09-20T13:45:02.117" v="141" actId="20577"/>
          <ac:spMkLst>
            <pc:docMk/>
            <pc:sldMk cId="1573321987" sldId="434"/>
            <ac:spMk id="5" creationId="{06FC51BC-E527-4F90-B9DF-80F1DD5EDE0D}"/>
          </ac:spMkLst>
        </pc:spChg>
        <pc:picChg chg="add mod">
          <ac:chgData name="Niels M" userId="244bc4e84dc95818" providerId="LiveId" clId="{874297D8-0B18-443B-9DBB-E0D0E54F44C2}" dt="2018-09-20T13:44:58.524" v="129" actId="1076"/>
          <ac:picMkLst>
            <pc:docMk/>
            <pc:sldMk cId="1573321987" sldId="434"/>
            <ac:picMk id="6" creationId="{BB8BC9FE-92FA-4351-A603-9A53E5EE6055}"/>
          </ac:picMkLst>
        </pc:picChg>
      </pc:sldChg>
      <pc:sldChg chg="modSp add">
        <pc:chgData name="Niels M" userId="244bc4e84dc95818" providerId="LiveId" clId="{874297D8-0B18-443B-9DBB-E0D0E54F44C2}" dt="2018-09-20T13:53:53.158" v="210" actId="20577"/>
        <pc:sldMkLst>
          <pc:docMk/>
          <pc:sldMk cId="1374061667" sldId="435"/>
        </pc:sldMkLst>
        <pc:spChg chg="mod">
          <ac:chgData name="Niels M" userId="244bc4e84dc95818" providerId="LiveId" clId="{874297D8-0B18-443B-9DBB-E0D0E54F44C2}" dt="2018-09-20T13:53:53.158" v="210" actId="20577"/>
          <ac:spMkLst>
            <pc:docMk/>
            <pc:sldMk cId="1374061667" sldId="435"/>
            <ac:spMk id="5" creationId="{C88D13FA-1C01-40A0-BB2D-FDF11252BC66}"/>
          </ac:spMkLst>
        </pc:spChg>
      </pc:sldChg>
      <pc:sldChg chg="addSp modSp add">
        <pc:chgData name="Niels M" userId="244bc4e84dc95818" providerId="LiveId" clId="{874297D8-0B18-443B-9DBB-E0D0E54F44C2}" dt="2018-09-20T13:52:57.423" v="200" actId="20577"/>
        <pc:sldMkLst>
          <pc:docMk/>
          <pc:sldMk cId="2741777559" sldId="436"/>
        </pc:sldMkLst>
        <pc:spChg chg="mod">
          <ac:chgData name="Niels M" userId="244bc4e84dc95818" providerId="LiveId" clId="{874297D8-0B18-443B-9DBB-E0D0E54F44C2}" dt="2018-09-20T13:52:57.423" v="200" actId="20577"/>
          <ac:spMkLst>
            <pc:docMk/>
            <pc:sldMk cId="2741777559" sldId="436"/>
            <ac:spMk id="5" creationId="{8E91540F-9FD8-4DCC-AF62-59B2542DC969}"/>
          </ac:spMkLst>
        </pc:spChg>
        <pc:picChg chg="add">
          <ac:chgData name="Niels M" userId="244bc4e84dc95818" providerId="LiveId" clId="{874297D8-0B18-443B-9DBB-E0D0E54F44C2}" dt="2018-09-20T13:52:42.770" v="157"/>
          <ac:picMkLst>
            <pc:docMk/>
            <pc:sldMk cId="2741777559" sldId="436"/>
            <ac:picMk id="6" creationId="{95C2A1FB-2527-4B33-8C5C-1B80FDDDD5ED}"/>
          </ac:picMkLst>
        </pc:picChg>
      </pc:sldChg>
      <pc:sldChg chg="modSp add">
        <pc:chgData name="Niels M" userId="244bc4e84dc95818" providerId="LiveId" clId="{874297D8-0B18-443B-9DBB-E0D0E54F44C2}" dt="2018-09-20T16:59:05.928" v="297" actId="20577"/>
        <pc:sldMkLst>
          <pc:docMk/>
          <pc:sldMk cId="3046192780" sldId="437"/>
        </pc:sldMkLst>
        <pc:spChg chg="mod">
          <ac:chgData name="Niels M" userId="244bc4e84dc95818" providerId="LiveId" clId="{874297D8-0B18-443B-9DBB-E0D0E54F44C2}" dt="2018-09-20T16:59:05.928" v="297" actId="20577"/>
          <ac:spMkLst>
            <pc:docMk/>
            <pc:sldMk cId="3046192780" sldId="437"/>
            <ac:spMk id="5" creationId="{A8553AF5-B500-461E-902F-7D6D26A2293B}"/>
          </ac:spMkLst>
        </pc:spChg>
      </pc:sldChg>
      <pc:sldChg chg="add">
        <pc:chgData name="Niels M" userId="244bc4e84dc95818" providerId="LiveId" clId="{874297D8-0B18-443B-9DBB-E0D0E54F44C2}" dt="2018-09-20T13:57:47.798" v="271"/>
        <pc:sldMkLst>
          <pc:docMk/>
          <pc:sldMk cId="3578641715" sldId="438"/>
        </pc:sldMkLst>
      </pc:sldChg>
      <pc:sldChg chg="addSp add ord">
        <pc:chgData name="Niels M" userId="244bc4e84dc95818" providerId="LiveId" clId="{874297D8-0B18-443B-9DBB-E0D0E54F44C2}" dt="2018-09-20T16:45:14.787" v="274"/>
        <pc:sldMkLst>
          <pc:docMk/>
          <pc:sldMk cId="2028294003" sldId="439"/>
        </pc:sldMkLst>
        <pc:picChg chg="add">
          <ac:chgData name="Niels M" userId="244bc4e84dc95818" providerId="LiveId" clId="{874297D8-0B18-443B-9DBB-E0D0E54F44C2}" dt="2018-09-20T16:45:10.684" v="273"/>
          <ac:picMkLst>
            <pc:docMk/>
            <pc:sldMk cId="2028294003" sldId="439"/>
            <ac:picMk id="6" creationId="{EDF9E879-480D-4504-A98A-8DADF5FAE7CD}"/>
          </ac:picMkLst>
        </pc:picChg>
      </pc:sldChg>
    </pc:docChg>
  </pc:docChgLst>
  <pc:docChgLst>
    <pc:chgData name="Niels M" userId="244bc4e84dc95818" providerId="LiveId" clId="{44D128B9-2294-4F23-B605-F2CC5B547272}"/>
    <pc:docChg chg="modSld">
      <pc:chgData name="Niels M" userId="244bc4e84dc95818" providerId="LiveId" clId="{44D128B9-2294-4F23-B605-F2CC5B547272}" dt="2018-10-01T12:17:01.600" v="30" actId="20577"/>
      <pc:docMkLst>
        <pc:docMk/>
      </pc:docMkLst>
      <pc:sldChg chg="modSp">
        <pc:chgData name="Niels M" userId="244bc4e84dc95818" providerId="LiveId" clId="{44D128B9-2294-4F23-B605-F2CC5B547272}" dt="2018-10-01T12:17:01.600" v="30" actId="20577"/>
        <pc:sldMkLst>
          <pc:docMk/>
          <pc:sldMk cId="0" sldId="356"/>
        </pc:sldMkLst>
        <pc:spChg chg="mod">
          <ac:chgData name="Niels M" userId="244bc4e84dc95818" providerId="LiveId" clId="{44D128B9-2294-4F23-B605-F2CC5B547272}" dt="2018-10-01T12:17:01.600" v="30" actId="20577"/>
          <ac:spMkLst>
            <pc:docMk/>
            <pc:sldMk cId="0" sldId="356"/>
            <ac:spMk id="3" creationId="{00000000-0000-0000-0000-000000000000}"/>
          </ac:spMkLst>
        </pc:spChg>
      </pc:sldChg>
      <pc:sldChg chg="addSp modSp">
        <pc:chgData name="Niels M" userId="244bc4e84dc95818" providerId="LiveId" clId="{44D128B9-2294-4F23-B605-F2CC5B547272}" dt="2018-10-01T12:12:02.626" v="7" actId="1076"/>
        <pc:sldMkLst>
          <pc:docMk/>
          <pc:sldMk cId="1430951013" sldId="420"/>
        </pc:sldMkLst>
        <pc:spChg chg="add mod">
          <ac:chgData name="Niels M" userId="244bc4e84dc95818" providerId="LiveId" clId="{44D128B9-2294-4F23-B605-F2CC5B547272}" dt="2018-10-01T12:12:02.626" v="7" actId="1076"/>
          <ac:spMkLst>
            <pc:docMk/>
            <pc:sldMk cId="1430951013" sldId="420"/>
            <ac:spMk id="8" creationId="{85105535-CA30-4FFE-B15E-22DB67BD8F50}"/>
          </ac:spMkLst>
        </pc:spChg>
      </pc:sldChg>
      <pc:sldChg chg="addSp">
        <pc:chgData name="Niels M" userId="244bc4e84dc95818" providerId="LiveId" clId="{44D128B9-2294-4F23-B605-F2CC5B547272}" dt="2018-10-01T12:12:05.377" v="8"/>
        <pc:sldMkLst>
          <pc:docMk/>
          <pc:sldMk cId="1108364555" sldId="421"/>
        </pc:sldMkLst>
        <pc:spChg chg="add">
          <ac:chgData name="Niels M" userId="244bc4e84dc95818" providerId="LiveId" clId="{44D128B9-2294-4F23-B605-F2CC5B547272}" dt="2018-10-01T12:12:05.377" v="8"/>
          <ac:spMkLst>
            <pc:docMk/>
            <pc:sldMk cId="1108364555" sldId="421"/>
            <ac:spMk id="7" creationId="{3C139761-1322-4A69-9FB0-362ADED2328B}"/>
          </ac:spMkLst>
        </pc:spChg>
      </pc:sldChg>
      <pc:sldChg chg="addSp">
        <pc:chgData name="Niels M" userId="244bc4e84dc95818" providerId="LiveId" clId="{44D128B9-2294-4F23-B605-F2CC5B547272}" dt="2018-10-01T12:12:07.548" v="9"/>
        <pc:sldMkLst>
          <pc:docMk/>
          <pc:sldMk cId="3618518558" sldId="422"/>
        </pc:sldMkLst>
        <pc:spChg chg="add">
          <ac:chgData name="Niels M" userId="244bc4e84dc95818" providerId="LiveId" clId="{44D128B9-2294-4F23-B605-F2CC5B547272}" dt="2018-10-01T12:12:07.548" v="9"/>
          <ac:spMkLst>
            <pc:docMk/>
            <pc:sldMk cId="3618518558" sldId="422"/>
            <ac:spMk id="7" creationId="{F8A16CAC-33B7-4B3E-88B2-3E0913E3E5D5}"/>
          </ac:spMkLst>
        </pc:spChg>
      </pc:sldChg>
      <pc:sldChg chg="addSp">
        <pc:chgData name="Niels M" userId="244bc4e84dc95818" providerId="LiveId" clId="{44D128B9-2294-4F23-B605-F2CC5B547272}" dt="2018-10-01T12:12:08.696" v="10"/>
        <pc:sldMkLst>
          <pc:docMk/>
          <pc:sldMk cId="221408059" sldId="423"/>
        </pc:sldMkLst>
        <pc:spChg chg="add">
          <ac:chgData name="Niels M" userId="244bc4e84dc95818" providerId="LiveId" clId="{44D128B9-2294-4F23-B605-F2CC5B547272}" dt="2018-10-01T12:12:08.696" v="10"/>
          <ac:spMkLst>
            <pc:docMk/>
            <pc:sldMk cId="221408059" sldId="423"/>
            <ac:spMk id="9" creationId="{F583F14B-CA8E-4AA1-B731-A6E37505AF3E}"/>
          </ac:spMkLst>
        </pc:spChg>
      </pc:sldChg>
      <pc:sldChg chg="addSp">
        <pc:chgData name="Niels M" userId="244bc4e84dc95818" providerId="LiveId" clId="{44D128B9-2294-4F23-B605-F2CC5B547272}" dt="2018-10-01T12:12:14.853" v="15"/>
        <pc:sldMkLst>
          <pc:docMk/>
          <pc:sldMk cId="114112493" sldId="424"/>
        </pc:sldMkLst>
        <pc:spChg chg="add">
          <ac:chgData name="Niels M" userId="244bc4e84dc95818" providerId="LiveId" clId="{44D128B9-2294-4F23-B605-F2CC5B547272}" dt="2018-10-01T12:12:14.853" v="15"/>
          <ac:spMkLst>
            <pc:docMk/>
            <pc:sldMk cId="114112493" sldId="424"/>
            <ac:spMk id="7" creationId="{EE35C01C-C39B-4876-B9D2-FB1A629C51B3}"/>
          </ac:spMkLst>
        </pc:spChg>
      </pc:sldChg>
      <pc:sldChg chg="addSp modSp">
        <pc:chgData name="Niels M" userId="244bc4e84dc95818" providerId="LiveId" clId="{44D128B9-2294-4F23-B605-F2CC5B547272}" dt="2018-10-01T12:12:11.122" v="12"/>
        <pc:sldMkLst>
          <pc:docMk/>
          <pc:sldMk cId="2564234760" sldId="425"/>
        </pc:sldMkLst>
        <pc:spChg chg="mod">
          <ac:chgData name="Niels M" userId="244bc4e84dc95818" providerId="LiveId" clId="{44D128B9-2294-4F23-B605-F2CC5B547272}" dt="2018-09-22T14:14:14.411" v="1" actId="20577"/>
          <ac:spMkLst>
            <pc:docMk/>
            <pc:sldMk cId="2564234760" sldId="425"/>
            <ac:spMk id="5" creationId="{CDB3F188-88E1-493E-8CEC-14DCF4F6ED6F}"/>
          </ac:spMkLst>
        </pc:spChg>
        <pc:spChg chg="add">
          <ac:chgData name="Niels M" userId="244bc4e84dc95818" providerId="LiveId" clId="{44D128B9-2294-4F23-B605-F2CC5B547272}" dt="2018-10-01T12:12:11.122" v="12"/>
          <ac:spMkLst>
            <pc:docMk/>
            <pc:sldMk cId="2564234760" sldId="425"/>
            <ac:spMk id="7" creationId="{F9DFFDD7-B559-44B8-BA09-ABDFF7FEF022}"/>
          </ac:spMkLst>
        </pc:spChg>
      </pc:sldChg>
      <pc:sldChg chg="addSp">
        <pc:chgData name="Niels M" userId="244bc4e84dc95818" providerId="LiveId" clId="{44D128B9-2294-4F23-B605-F2CC5B547272}" dt="2018-10-01T12:12:12.340" v="13"/>
        <pc:sldMkLst>
          <pc:docMk/>
          <pc:sldMk cId="782919505" sldId="426"/>
        </pc:sldMkLst>
        <pc:spChg chg="add">
          <ac:chgData name="Niels M" userId="244bc4e84dc95818" providerId="LiveId" clId="{44D128B9-2294-4F23-B605-F2CC5B547272}" dt="2018-10-01T12:12:12.340" v="13"/>
          <ac:spMkLst>
            <pc:docMk/>
            <pc:sldMk cId="782919505" sldId="426"/>
            <ac:spMk id="7" creationId="{59EE4623-8E01-4C46-8643-369E2AEC541C}"/>
          </ac:spMkLst>
        </pc:spChg>
      </pc:sldChg>
      <pc:sldChg chg="addSp">
        <pc:chgData name="Niels M" userId="244bc4e84dc95818" providerId="LiveId" clId="{44D128B9-2294-4F23-B605-F2CC5B547272}" dt="2018-10-01T12:12:13.687" v="14"/>
        <pc:sldMkLst>
          <pc:docMk/>
          <pc:sldMk cId="210181798" sldId="427"/>
        </pc:sldMkLst>
        <pc:spChg chg="add">
          <ac:chgData name="Niels M" userId="244bc4e84dc95818" providerId="LiveId" clId="{44D128B9-2294-4F23-B605-F2CC5B547272}" dt="2018-10-01T12:12:13.687" v="14"/>
          <ac:spMkLst>
            <pc:docMk/>
            <pc:sldMk cId="210181798" sldId="427"/>
            <ac:spMk id="8" creationId="{7BC85E91-D3E7-4EB1-8F75-A3F3C7410E91}"/>
          </ac:spMkLst>
        </pc:spChg>
      </pc:sldChg>
      <pc:sldChg chg="addSp">
        <pc:chgData name="Niels M" userId="244bc4e84dc95818" providerId="LiveId" clId="{44D128B9-2294-4F23-B605-F2CC5B547272}" dt="2018-10-01T12:12:15.965" v="16"/>
        <pc:sldMkLst>
          <pc:docMk/>
          <pc:sldMk cId="1768063227" sldId="428"/>
        </pc:sldMkLst>
        <pc:spChg chg="add">
          <ac:chgData name="Niels M" userId="244bc4e84dc95818" providerId="LiveId" clId="{44D128B9-2294-4F23-B605-F2CC5B547272}" dt="2018-10-01T12:12:15.965" v="16"/>
          <ac:spMkLst>
            <pc:docMk/>
            <pc:sldMk cId="1768063227" sldId="428"/>
            <ac:spMk id="7" creationId="{7C287B4F-C631-4686-B546-F2FD2AB90925}"/>
          </ac:spMkLst>
        </pc:spChg>
      </pc:sldChg>
      <pc:sldChg chg="addSp">
        <pc:chgData name="Niels M" userId="244bc4e84dc95818" providerId="LiveId" clId="{44D128B9-2294-4F23-B605-F2CC5B547272}" dt="2018-10-01T12:12:17.126" v="17"/>
        <pc:sldMkLst>
          <pc:docMk/>
          <pc:sldMk cId="3116373936" sldId="429"/>
        </pc:sldMkLst>
        <pc:spChg chg="add">
          <ac:chgData name="Niels M" userId="244bc4e84dc95818" providerId="LiveId" clId="{44D128B9-2294-4F23-B605-F2CC5B547272}" dt="2018-10-01T12:12:17.126" v="17"/>
          <ac:spMkLst>
            <pc:docMk/>
            <pc:sldMk cId="3116373936" sldId="429"/>
            <ac:spMk id="7" creationId="{9EF71C7D-31FD-4E2B-9F74-CD92E00CE851}"/>
          </ac:spMkLst>
        </pc:spChg>
      </pc:sldChg>
      <pc:sldChg chg="addSp">
        <pc:chgData name="Niels M" userId="244bc4e84dc95818" providerId="LiveId" clId="{44D128B9-2294-4F23-B605-F2CC5B547272}" dt="2018-10-01T12:12:19.454" v="19"/>
        <pc:sldMkLst>
          <pc:docMk/>
          <pc:sldMk cId="1453973701" sldId="430"/>
        </pc:sldMkLst>
        <pc:spChg chg="add">
          <ac:chgData name="Niels M" userId="244bc4e84dc95818" providerId="LiveId" clId="{44D128B9-2294-4F23-B605-F2CC5B547272}" dt="2018-10-01T12:12:19.454" v="19"/>
          <ac:spMkLst>
            <pc:docMk/>
            <pc:sldMk cId="1453973701" sldId="430"/>
            <ac:spMk id="7" creationId="{5C56AB31-5A2D-4FA6-8F87-632B2B4962C8}"/>
          </ac:spMkLst>
        </pc:spChg>
      </pc:sldChg>
      <pc:sldChg chg="addSp">
        <pc:chgData name="Niels M" userId="244bc4e84dc95818" providerId="LiveId" clId="{44D128B9-2294-4F23-B605-F2CC5B547272}" dt="2018-10-01T12:12:18.337" v="18"/>
        <pc:sldMkLst>
          <pc:docMk/>
          <pc:sldMk cId="2409959393" sldId="431"/>
        </pc:sldMkLst>
        <pc:spChg chg="add">
          <ac:chgData name="Niels M" userId="244bc4e84dc95818" providerId="LiveId" clId="{44D128B9-2294-4F23-B605-F2CC5B547272}" dt="2018-10-01T12:12:18.337" v="18"/>
          <ac:spMkLst>
            <pc:docMk/>
            <pc:sldMk cId="2409959393" sldId="431"/>
            <ac:spMk id="7" creationId="{17D82FA5-4BB0-4230-B3E0-6D253077F0D1}"/>
          </ac:spMkLst>
        </pc:spChg>
      </pc:sldChg>
      <pc:sldChg chg="addSp">
        <pc:chgData name="Niels M" userId="244bc4e84dc95818" providerId="LiveId" clId="{44D128B9-2294-4F23-B605-F2CC5B547272}" dt="2018-10-01T12:12:20.634" v="20"/>
        <pc:sldMkLst>
          <pc:docMk/>
          <pc:sldMk cId="637346715" sldId="432"/>
        </pc:sldMkLst>
        <pc:spChg chg="add">
          <ac:chgData name="Niels M" userId="244bc4e84dc95818" providerId="LiveId" clId="{44D128B9-2294-4F23-B605-F2CC5B547272}" dt="2018-10-01T12:12:20.634" v="20"/>
          <ac:spMkLst>
            <pc:docMk/>
            <pc:sldMk cId="637346715" sldId="432"/>
            <ac:spMk id="7" creationId="{44FD3046-D153-4939-BD23-5E6EEC85680A}"/>
          </ac:spMkLst>
        </pc:spChg>
      </pc:sldChg>
      <pc:sldChg chg="addSp">
        <pc:chgData name="Niels M" userId="244bc4e84dc95818" providerId="LiveId" clId="{44D128B9-2294-4F23-B605-F2CC5B547272}" dt="2018-10-01T12:14:07.705" v="25"/>
        <pc:sldMkLst>
          <pc:docMk/>
          <pc:sldMk cId="2392021912" sldId="433"/>
        </pc:sldMkLst>
        <pc:spChg chg="add">
          <ac:chgData name="Niels M" userId="244bc4e84dc95818" providerId="LiveId" clId="{44D128B9-2294-4F23-B605-F2CC5B547272}" dt="2018-10-01T12:14:07.705" v="25"/>
          <ac:spMkLst>
            <pc:docMk/>
            <pc:sldMk cId="2392021912" sldId="433"/>
            <ac:spMk id="8" creationId="{67B54F94-928E-4599-8856-6AD96D472647}"/>
          </ac:spMkLst>
        </pc:spChg>
      </pc:sldChg>
      <pc:sldChg chg="addSp">
        <pc:chgData name="Niels M" userId="244bc4e84dc95818" providerId="LiveId" clId="{44D128B9-2294-4F23-B605-F2CC5B547272}" dt="2018-10-01T12:12:26.861" v="24"/>
        <pc:sldMkLst>
          <pc:docMk/>
          <pc:sldMk cId="1573321987" sldId="434"/>
        </pc:sldMkLst>
        <pc:spChg chg="add">
          <ac:chgData name="Niels M" userId="244bc4e84dc95818" providerId="LiveId" clId="{44D128B9-2294-4F23-B605-F2CC5B547272}" dt="2018-10-01T12:12:26.861" v="24"/>
          <ac:spMkLst>
            <pc:docMk/>
            <pc:sldMk cId="1573321987" sldId="434"/>
            <ac:spMk id="7" creationId="{B4F5459E-1599-4334-8504-B0F96B0952E2}"/>
          </ac:spMkLst>
        </pc:spChg>
      </pc:sldChg>
      <pc:sldChg chg="addSp delSp">
        <pc:chgData name="Niels M" userId="244bc4e84dc95818" providerId="LiveId" clId="{44D128B9-2294-4F23-B605-F2CC5B547272}" dt="2018-10-01T12:14:15.886" v="28"/>
        <pc:sldMkLst>
          <pc:docMk/>
          <pc:sldMk cId="1374061667" sldId="435"/>
        </pc:sldMkLst>
        <pc:spChg chg="add del">
          <ac:chgData name="Niels M" userId="244bc4e84dc95818" providerId="LiveId" clId="{44D128B9-2294-4F23-B605-F2CC5B547272}" dt="2018-10-01T12:12:24.463" v="23"/>
          <ac:spMkLst>
            <pc:docMk/>
            <pc:sldMk cId="1374061667" sldId="435"/>
            <ac:spMk id="6" creationId="{6F9A2630-EC37-4B9A-BE38-F8AA6F3C8A23}"/>
          </ac:spMkLst>
        </pc:spChg>
        <pc:spChg chg="add">
          <ac:chgData name="Niels M" userId="244bc4e84dc95818" providerId="LiveId" clId="{44D128B9-2294-4F23-B605-F2CC5B547272}" dt="2018-10-01T12:14:15.886" v="28"/>
          <ac:spMkLst>
            <pc:docMk/>
            <pc:sldMk cId="1374061667" sldId="435"/>
            <ac:spMk id="7" creationId="{A7AC8E2D-833B-4E93-BF09-7C7BCDF099D3}"/>
          </ac:spMkLst>
        </pc:spChg>
      </pc:sldChg>
      <pc:sldChg chg="addSp">
        <pc:chgData name="Niels M" userId="244bc4e84dc95818" providerId="LiveId" clId="{44D128B9-2294-4F23-B605-F2CC5B547272}" dt="2018-10-01T12:12:21.835" v="21"/>
        <pc:sldMkLst>
          <pc:docMk/>
          <pc:sldMk cId="2741777559" sldId="436"/>
        </pc:sldMkLst>
        <pc:spChg chg="add">
          <ac:chgData name="Niels M" userId="244bc4e84dc95818" providerId="LiveId" clId="{44D128B9-2294-4F23-B605-F2CC5B547272}" dt="2018-10-01T12:12:21.835" v="21"/>
          <ac:spMkLst>
            <pc:docMk/>
            <pc:sldMk cId="2741777559" sldId="436"/>
            <ac:spMk id="7" creationId="{9F43FC43-8C8F-48A7-A74A-EF2A3C01F06D}"/>
          </ac:spMkLst>
        </pc:spChg>
      </pc:sldChg>
      <pc:sldChg chg="addSp">
        <pc:chgData name="Niels M" userId="244bc4e84dc95818" providerId="LiveId" clId="{44D128B9-2294-4F23-B605-F2CC5B547272}" dt="2018-10-01T12:14:14.483" v="27"/>
        <pc:sldMkLst>
          <pc:docMk/>
          <pc:sldMk cId="3046192780" sldId="437"/>
        </pc:sldMkLst>
        <pc:spChg chg="add">
          <ac:chgData name="Niels M" userId="244bc4e84dc95818" providerId="LiveId" clId="{44D128B9-2294-4F23-B605-F2CC5B547272}" dt="2018-10-01T12:14:14.483" v="27"/>
          <ac:spMkLst>
            <pc:docMk/>
            <pc:sldMk cId="3046192780" sldId="437"/>
            <ac:spMk id="6" creationId="{7C8E4FA9-4D3C-4B58-8E67-078157AE296B}"/>
          </ac:spMkLst>
        </pc:spChg>
      </pc:sldChg>
      <pc:sldChg chg="addSp">
        <pc:chgData name="Niels M" userId="244bc4e84dc95818" providerId="LiveId" clId="{44D128B9-2294-4F23-B605-F2CC5B547272}" dt="2018-10-01T12:14:09.206" v="26"/>
        <pc:sldMkLst>
          <pc:docMk/>
          <pc:sldMk cId="3578641715" sldId="438"/>
        </pc:sldMkLst>
        <pc:spChg chg="add">
          <ac:chgData name="Niels M" userId="244bc4e84dc95818" providerId="LiveId" clId="{44D128B9-2294-4F23-B605-F2CC5B547272}" dt="2018-10-01T12:14:09.206" v="26"/>
          <ac:spMkLst>
            <pc:docMk/>
            <pc:sldMk cId="3578641715" sldId="438"/>
            <ac:spMk id="6" creationId="{C35F0316-C189-4205-B96F-37B30754DC93}"/>
          </ac:spMkLst>
        </pc:spChg>
      </pc:sldChg>
      <pc:sldChg chg="addSp">
        <pc:chgData name="Niels M" userId="244bc4e84dc95818" providerId="LiveId" clId="{44D128B9-2294-4F23-B605-F2CC5B547272}" dt="2018-10-01T12:12:09.913" v="11"/>
        <pc:sldMkLst>
          <pc:docMk/>
          <pc:sldMk cId="2028294003" sldId="439"/>
        </pc:sldMkLst>
        <pc:spChg chg="add">
          <ac:chgData name="Niels M" userId="244bc4e84dc95818" providerId="LiveId" clId="{44D128B9-2294-4F23-B605-F2CC5B547272}" dt="2018-10-01T12:12:09.913" v="11"/>
          <ac:spMkLst>
            <pc:docMk/>
            <pc:sldMk cId="2028294003" sldId="439"/>
            <ac:spMk id="7" creationId="{5DFEAE3B-7C50-44E0-9160-37739F1055E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01/10/2018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01/10/2018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Endterm</a:t>
            </a:r>
            <a:r>
              <a:rPr lang="en-US" dirty="0"/>
              <a:t> 2013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419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rnvs.net/" TargetMode="Externa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rnvs.net/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rnvs.net/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rnvs.net/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rnvs.ne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rnvs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Repetitorium</a:t>
            </a:r>
            <a:r>
              <a:rPr lang="en-US" dirty="0"/>
              <a:t> </a:t>
            </a:r>
            <a:r>
              <a:rPr lang="en-US" dirty="0" err="1"/>
              <a:t>Grundlagen</a:t>
            </a:r>
            <a:r>
              <a:rPr lang="en-US" dirty="0"/>
              <a:t> </a:t>
            </a:r>
            <a:r>
              <a:rPr lang="en-US" dirty="0" err="1"/>
              <a:t>Rechnernetze</a:t>
            </a:r>
            <a:r>
              <a:rPr lang="en-US" dirty="0"/>
              <a:t> und </a:t>
            </a:r>
            <a:r>
              <a:rPr lang="en-US" dirty="0" err="1"/>
              <a:t>Verteilte</a:t>
            </a:r>
            <a:r>
              <a:rPr lang="en-US" dirty="0"/>
              <a:t> </a:t>
            </a:r>
            <a:r>
              <a:rPr lang="en-US" dirty="0" err="1"/>
              <a:t>Systeme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de-DE" dirty="0" err="1"/>
              <a:t>iels</a:t>
            </a:r>
            <a:r>
              <a:rPr lang="de-DE" dirty="0"/>
              <a:t> </a:t>
            </a:r>
            <a:r>
              <a:rPr lang="de-DE" dirty="0" err="1"/>
              <a:t>Mündler</a:t>
            </a:r>
            <a:endParaRPr lang="de-DE" dirty="0"/>
          </a:p>
          <a:p>
            <a:r>
              <a:rPr lang="en-US" dirty="0"/>
              <a:t>G</a:t>
            </a:r>
            <a:r>
              <a:rPr lang="de-DE" dirty="0" err="1"/>
              <a:t>arching</a:t>
            </a:r>
            <a:r>
              <a:rPr lang="de-DE"/>
              <a:t>, 21.9.2018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23B3799-C812-47F3-A60A-1EE931B11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499518"/>
            <a:ext cx="8508999" cy="711505"/>
          </a:xfrm>
        </p:spPr>
        <p:txBody>
          <a:bodyPr/>
          <a:lstStyle/>
          <a:p>
            <a:r>
              <a:rPr lang="en-US" sz="2800" dirty="0"/>
              <a:t>Retake 2014 Aufgabe 3</a:t>
            </a:r>
            <a:endParaRPr lang="de-DE" sz="28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EF9E339-263A-4069-AC8D-81BD44121F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CC025C-91EE-48EC-A6DB-4B914B1BC1F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02BAE4D-5AB8-4345-83EB-A3A7EE48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0432BD4-6D66-4835-8E21-1EBCC4F57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1047"/>
            <a:ext cx="9144000" cy="477590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E35C01C-C39B-4876-B9D2-FB1A629C51B3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112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07D8B0D-BE78-4048-A17A-2992FAF0B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BCCF2C9-BFBD-4FA2-BC56-18294E1637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BD143A-DBD9-4C62-8F69-2D71EEFC8D2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4585FC7-C195-4590-A32D-8C5CE7C9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91B4003-1014-48F8-840F-8F886FE30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1136"/>
            <a:ext cx="9144000" cy="61572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C287B4F-C631-4686-B546-F2FD2AB90925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8063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4A9256E-4916-49E0-B1FD-1ECC68B6E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02D71FB-6087-4FE6-B869-1B533FB2B7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D372AB-C712-44AA-B746-14A1DA4E981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D2D693E-B976-498A-8736-688569DE7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89249D1-5A47-43C1-B6D6-573B23205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9615"/>
            <a:ext cx="9144000" cy="597876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EF71C7D-31FD-4E2B-9F74-CD92E00CE851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6373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81C415D-E661-45D8-9F58-7509E51DE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CB1297C-2039-4CA6-BC39-23ABC052C5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018998-4B85-4FB6-9CDA-6322C57B87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DFCF9ED-0B8B-4B5A-A2EF-B02381D9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4005391-776F-4ABD-8A4D-C57C4A79A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5827"/>
            <a:ext cx="9144000" cy="306634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7D82FA5-4BB0-4230-B3E0-6D253077F0D1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9959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C9D0B57-8A14-44AB-BBDA-73E4842A6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897E05A-EFB3-4350-A444-5E0CCD0A88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15FFDA-2074-4D87-9976-24917772E8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C1FE582-0F8C-4ECF-AFFE-92674CFA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27BAA65-EC65-4410-82D2-09F0DADF7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2240"/>
            <a:ext cx="9144000" cy="311352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C56AB31-5A2D-4FA6-8F87-632B2B4962C8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3973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4D93C98-F198-4FAA-8C22-897BD2800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BAFB1CB-3F96-4870-A144-D125E62199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DF1CB9-C1F7-4CF9-895C-6458E92DBF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AB94AA-2840-4E7B-9E4F-52B9F1A4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AABB85C-C171-4E82-9166-7B4048259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4033"/>
            <a:ext cx="9144000" cy="300993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4FD3046-D153-4939-BD23-5E6EEC85680A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7346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CDC824C-8350-4D6B-894F-C030E7FC0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2056F1-144D-432B-8F68-886899478B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2916CC8-4C7C-4E88-98E9-B4F7830315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E91540F-9FD8-4DCC-AF62-59B2542DC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Neighbour</a:t>
            </a:r>
            <a:r>
              <a:rPr lang="en-US" dirty="0"/>
              <a:t> Advertisement (Reply)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5C2A1FB-2527-4B33-8C5C-1B80FDDDD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9153"/>
            <a:ext cx="9144000" cy="313969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F43FC43-8C8F-48A7-A74A-EF2A3C01F06D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1777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E599050-0B92-44C3-B585-9F73DF09B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CE2C66D-23B9-4EE9-9767-3B4785FA6F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4CF69D-9084-4EBD-854F-E5A40991AC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88D13FA-1C01-40A0-BB2D-FDF11252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Übungsblatt</a:t>
            </a:r>
            <a:r>
              <a:rPr lang="en-US" dirty="0"/>
              <a:t> 8 Aufgabe 1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7AC8E2D-833B-4E93-BF09-7C7BCDF099D3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2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4061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D22B3F1-B9A7-47BE-9349-8F36112ED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01C8F60-5A2A-448D-BB42-E8092055D9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4634A0-46F9-4FEF-BED4-2EB1E2A8E6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8553AF5-B500-461E-902F-7D6D26A22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Übungsblatt</a:t>
            </a:r>
            <a:r>
              <a:rPr lang="en-US"/>
              <a:t> 8 Aufgabe </a:t>
            </a:r>
            <a:r>
              <a:rPr lang="en-US" dirty="0"/>
              <a:t>2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C8E4FA9-4D3C-4B58-8E67-078157AE296B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2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6192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FD1D205-16BD-4616-89E0-CB5FF9226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0B51AC-7DED-4E49-AAF1-42571FB89D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FDCF6A-3896-464A-9FCF-D7695C5E74F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6FC51BC-E527-4F90-B9DF-80F1DD5ED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Endterm</a:t>
            </a:r>
            <a:r>
              <a:rPr lang="en-US" dirty="0"/>
              <a:t> 2012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B8BC9FE-92FA-4351-A603-9A53E5EE6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4703"/>
            <a:ext cx="9144000" cy="524027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4F5459E-1599-4334-8504-B0F96B0952E2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332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85E0C61-C800-41CC-AE1C-848F50BC0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18EB8D-159D-4198-95C8-4CC077106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49584F-7AC3-4524-96DF-4A696F301A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C095C4F-E0E8-41B2-95CD-414DD83D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06D4D9A-88DF-4868-A35A-E3329E5F4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1468"/>
            <a:ext cx="9144000" cy="147506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5105535-CA30-4FFE-B15E-22DB67BD8F50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0951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CA5A9E1-2243-485C-B66A-FD0CDB23F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580030A-57E2-40FE-9E70-B670F49479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47F1F8-FE84-4D76-86F2-BC67D874F2F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2B11253-D7D8-4E47-81A1-99ACD233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42490EC-E8F5-41D1-A185-36C8B8EED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4334"/>
            <a:ext cx="9144000" cy="555845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9F0417C-685C-4801-BACB-54D3901D0F4F}"/>
              </a:ext>
            </a:extLst>
          </p:cNvPr>
          <p:cNvSpPr txBox="1"/>
          <p:nvPr/>
        </p:nvSpPr>
        <p:spPr>
          <a:xfrm>
            <a:off x="721895" y="539015"/>
            <a:ext cx="6053039" cy="4501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800" dirty="0" err="1">
                <a:latin typeface="+mn-lt"/>
              </a:rPr>
              <a:t>Endterm</a:t>
            </a:r>
            <a:r>
              <a:rPr lang="en-US" sz="2800" dirty="0">
                <a:latin typeface="+mn-lt"/>
              </a:rPr>
              <a:t> 2012</a:t>
            </a:r>
            <a:endParaRPr lang="de-DE" sz="2800" dirty="0" err="1">
              <a:latin typeface="+mn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7B54F94-928E-4599-8856-6AD96D472647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2021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F0C36DC-A71E-400F-BDE2-CDF043C76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C655669-8FC1-4551-AC8F-45B9B70147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700509-38CB-4C10-B556-C60D72D70C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4F7826C-FE75-4FB9-A472-C0EC60E7C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Endterm</a:t>
            </a:r>
            <a:r>
              <a:rPr lang="en-US" dirty="0"/>
              <a:t> 2015 Aufgabe 4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35F0316-C189-4205-B96F-37B30754DC93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2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864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85E0C61-C800-41CC-AE1C-848F50BC0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18EB8D-159D-4198-95C8-4CC077106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49584F-7AC3-4524-96DF-4A696F301A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C095C4F-E0E8-41B2-95CD-414DD83D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88273A0-0017-4A3D-B6E5-E45E16774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34989"/>
            <a:ext cx="9144000" cy="123179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C139761-1322-4A69-9FB0-362ADED2328B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8364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1D20D77-38D3-443C-8870-82053522A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EE84210-FC16-4A2D-8D39-F140922FB4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74F711-98C9-4912-9462-23299CAB90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3DFBAA5-2EEC-40D6-BB5B-5A3A2A7C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599A4F4-DF24-445D-B762-C852DBD35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7107"/>
            <a:ext cx="9144000" cy="260378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8A16CAC-33B7-4B3E-88B2-3E0913E3E5D5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8518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FDDBB8A-2080-4C7B-8240-1C503C142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62D1EA7-B7B1-447C-9A86-704D5DC5BA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A16F98-787A-44EE-A345-02E267C8821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95BCFEF-BB22-4A97-9269-6A031422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E49C4F1-1817-4DDA-BF34-9B1211F91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0" y="994334"/>
            <a:ext cx="9032690" cy="398370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A2A3371-9B31-4F7C-B7DB-23D9BA44F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10" y="4978039"/>
            <a:ext cx="7886700" cy="6667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149B6E7-6312-4FC9-AF4D-B3546E68C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4" y="5687624"/>
            <a:ext cx="7181850" cy="60007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583F14B-CA8E-4AA1-B731-A6E37505AF3E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5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408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8551808-7F8D-4848-8A8C-1B90A6CD7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0B61FD1-9380-47B3-88A0-BD17C8155E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F7AE3B-A1BD-4F6E-8238-4058D9B8F9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32FCE2E-94E0-4104-B929-9FF140C6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F9E879-480D-4504-A98A-8DADF5FAE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0004"/>
            <a:ext cx="9144000" cy="287799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DFEAE3B-7C50-44E0-9160-37739F1055E6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829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8106523-0351-4E1C-B215-DFC9F4243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7A34AE7-4D1D-457E-8F19-60C0BD8D72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594897-C1FB-48A5-92F4-6B8A6B489E0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DB3F188-88E1-493E-8CEC-14DCF4F6E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/>
              <a:t>Retake 2012 </a:t>
            </a:r>
            <a:r>
              <a:rPr lang="en-US"/>
              <a:t>Aufgabe 4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4A640BD-85BF-4A26-AAE7-18AF0DE09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6697"/>
            <a:ext cx="9144000" cy="484462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9DFFDD7-B559-44B8-BA09-ABDFF7FEF022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4234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165D218-8C1A-4AD9-B1C6-325927B96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BD07D9C-4E79-4402-80C3-01FB707E7B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B2A5E2-FC1A-4D04-9349-460B1F6D92F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94E1B45-6661-4CD1-92DC-DE9F9BC9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155290D-FD17-4792-B96E-670B0BC13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7310"/>
            <a:ext cx="9144000" cy="681285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9EE4623-8E01-4C46-8643-369E2AEC541C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4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2919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25264B7-A428-4021-A1B4-7DC49F073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63EBEC5-8E3E-4FB9-8456-990E849DB2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FF8EB4-30C3-4BFC-A18C-2F3BC89F39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E0130E6-948A-47B2-B3A5-5048BEAB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09298DB-2281-43BF-903F-7746D5638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31"/>
            <a:ext cx="9144000" cy="393747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AC823D2-CD65-4DDE-811C-40AFD28BC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27522"/>
            <a:ext cx="9144000" cy="160856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BC85E91-D3E7-4EB1-8F75-A3F3C7410E91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4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181798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625</Words>
  <Application>Microsoft Office PowerPoint</Application>
  <PresentationFormat>Bildschirmpräsentation (4:3)</PresentationFormat>
  <Paragraphs>73</Paragraphs>
  <Slides>21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21</vt:i4>
      </vt:variant>
    </vt:vector>
  </HeadingPairs>
  <TitlesOfParts>
    <vt:vector size="32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Repetitorium Grundlagen Rechnernetze und Verteilte Systeme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Retake 2012 Aufgabe 4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Neighbour Advertisement (Reply)</vt:lpstr>
      <vt:lpstr>Übungsblatt 8 Aufgabe 1</vt:lpstr>
      <vt:lpstr>Übungsblatt 8 Aufgabe 2</vt:lpstr>
      <vt:lpstr>Endterm 2012</vt:lpstr>
      <vt:lpstr>PowerPoint-Präsentation</vt:lpstr>
      <vt:lpstr>Endterm 2015 Aufgabe 4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Repetitorium Grundlagen Rechnernetze und Verteilte Systeme</dc:title>
  <dc:creator>Niels M</dc:creator>
  <cp:lastModifiedBy>Niels M</cp:lastModifiedBy>
  <cp:revision>23</cp:revision>
  <cp:lastPrinted>2015-07-30T14:04:45Z</cp:lastPrinted>
  <dcterms:created xsi:type="dcterms:W3CDTF">2018-09-14T11:54:32Z</dcterms:created>
  <dcterms:modified xsi:type="dcterms:W3CDTF">2018-10-01T12:43:25Z</dcterms:modified>
</cp:coreProperties>
</file>