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0"/>
  </p:notesMasterIdLst>
  <p:handoutMasterIdLst>
    <p:handoutMasterId r:id="rId11"/>
  </p:handoutMasterIdLst>
  <p:sldIdLst>
    <p:sldId id="356" r:id="rId7"/>
    <p:sldId id="392" r:id="rId8"/>
    <p:sldId id="393" r:id="rId9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 autoAdjust="0"/>
    <p:restoredTop sz="88272" autoAdjust="0"/>
  </p:normalViewPr>
  <p:slideViewPr>
    <p:cSldViewPr snapToGrid="0">
      <p:cViewPr varScale="1">
        <p:scale>
          <a:sx n="60" d="100"/>
          <a:sy n="60" d="100"/>
        </p:scale>
        <p:origin x="160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ls M" userId="244bc4e84dc95818" providerId="LiveId" clId="{050F28C8-2240-45ED-9E8B-B5F7EE4A3FB2}"/>
    <pc:docChg chg="undo custSel addSld delSld modSld">
      <pc:chgData name="Niels M" userId="244bc4e84dc95818" providerId="LiveId" clId="{050F28C8-2240-45ED-9E8B-B5F7EE4A3FB2}" dt="2018-10-01T12:15:49.781" v="304" actId="20577"/>
      <pc:docMkLst>
        <pc:docMk/>
      </pc:docMkLst>
      <pc:sldChg chg="delSp">
        <pc:chgData name="Niels M" userId="244bc4e84dc95818" providerId="LiveId" clId="{050F28C8-2240-45ED-9E8B-B5F7EE4A3FB2}" dt="2018-10-01T11:59:42.880" v="86" actId="478"/>
        <pc:sldMkLst>
          <pc:docMk/>
          <pc:sldMk cId="0" sldId="356"/>
        </pc:sldMkLst>
        <pc:spChg chg="del">
          <ac:chgData name="Niels M" userId="244bc4e84dc95818" providerId="LiveId" clId="{050F28C8-2240-45ED-9E8B-B5F7EE4A3FB2}" dt="2018-10-01T11:59:42.880" v="86" actId="478"/>
          <ac:spMkLst>
            <pc:docMk/>
            <pc:sldMk cId="0" sldId="356"/>
            <ac:spMk id="2" creationId="{EE4FDF1E-F052-45DA-9201-1A650EF530F6}"/>
          </ac:spMkLst>
        </pc:spChg>
      </pc:sldChg>
      <pc:sldChg chg="modSp del">
        <pc:chgData name="Niels M" userId="244bc4e84dc95818" providerId="LiveId" clId="{050F28C8-2240-45ED-9E8B-B5F7EE4A3FB2}" dt="2018-10-01T11:59:11.961" v="80" actId="2696"/>
        <pc:sldMkLst>
          <pc:docMk/>
          <pc:sldMk cId="0" sldId="369"/>
        </pc:sldMkLst>
        <pc:spChg chg="mod">
          <ac:chgData name="Niels M" userId="244bc4e84dc95818" providerId="LiveId" clId="{050F28C8-2240-45ED-9E8B-B5F7EE4A3FB2}" dt="2018-09-17T20:42:34.265" v="73" actId="20577"/>
          <ac:spMkLst>
            <pc:docMk/>
            <pc:sldMk cId="0" sldId="369"/>
            <ac:spMk id="7" creationId="{00000000-0000-0000-0000-000000000000}"/>
          </ac:spMkLst>
        </pc:spChg>
      </pc:sldChg>
      <pc:sldChg chg="addSp delSp modSp add del">
        <pc:chgData name="Niels M" userId="244bc4e84dc95818" providerId="LiveId" clId="{050F28C8-2240-45ED-9E8B-B5F7EE4A3FB2}" dt="2018-10-01T11:59:12.834" v="81" actId="2696"/>
        <pc:sldMkLst>
          <pc:docMk/>
          <pc:sldMk cId="0" sldId="370"/>
        </pc:sldMkLst>
        <pc:spChg chg="add del">
          <ac:chgData name="Niels M" userId="244bc4e84dc95818" providerId="LiveId" clId="{050F28C8-2240-45ED-9E8B-B5F7EE4A3FB2}" dt="2018-09-17T20:41:24.162" v="3" actId="478"/>
          <ac:spMkLst>
            <pc:docMk/>
            <pc:sldMk cId="0" sldId="370"/>
            <ac:spMk id="3" creationId="{00000000-0000-0000-0000-000000000000}"/>
          </ac:spMkLst>
        </pc:spChg>
        <pc:spChg chg="add del mod">
          <ac:chgData name="Niels M" userId="244bc4e84dc95818" providerId="LiveId" clId="{050F28C8-2240-45ED-9E8B-B5F7EE4A3FB2}" dt="2018-09-17T20:41:24.162" v="3" actId="478"/>
          <ac:spMkLst>
            <pc:docMk/>
            <pc:sldMk cId="0" sldId="370"/>
            <ac:spMk id="5" creationId="{E4AAC454-BFD9-4F0F-BF3C-6188A5EF1D31}"/>
          </ac:spMkLst>
        </pc:spChg>
        <pc:spChg chg="del">
          <ac:chgData name="Niels M" userId="244bc4e84dc95818" providerId="LiveId" clId="{050F28C8-2240-45ED-9E8B-B5F7EE4A3FB2}" dt="2018-09-17T20:42:51.302" v="74" actId="478"/>
          <ac:spMkLst>
            <pc:docMk/>
            <pc:sldMk cId="0" sldId="370"/>
            <ac:spMk id="6" creationId="{00000000-0000-0000-0000-000000000000}"/>
          </ac:spMkLst>
        </pc:spChg>
        <pc:spChg chg="add del">
          <ac:chgData name="Niels M" userId="244bc4e84dc95818" providerId="LiveId" clId="{050F28C8-2240-45ED-9E8B-B5F7EE4A3FB2}" dt="2018-09-17T20:41:24.162" v="3" actId="478"/>
          <ac:spMkLst>
            <pc:docMk/>
            <pc:sldMk cId="0" sldId="370"/>
            <ac:spMk id="8" creationId="{2C37F9CB-BEDD-4357-ACC6-2210FD043190}"/>
          </ac:spMkLst>
        </pc:spChg>
        <pc:spChg chg="add del mod">
          <ac:chgData name="Niels M" userId="244bc4e84dc95818" providerId="LiveId" clId="{050F28C8-2240-45ED-9E8B-B5F7EE4A3FB2}" dt="2018-09-17T20:41:24.162" v="3" actId="478"/>
          <ac:spMkLst>
            <pc:docMk/>
            <pc:sldMk cId="0" sldId="370"/>
            <ac:spMk id="10" creationId="{D6167B61-51A1-4BAB-B087-607B85FAF6EC}"/>
          </ac:spMkLst>
        </pc:spChg>
        <pc:spChg chg="add">
          <ac:chgData name="Niels M" userId="244bc4e84dc95818" providerId="LiveId" clId="{050F28C8-2240-45ED-9E8B-B5F7EE4A3FB2}" dt="2018-09-17T20:42:51.753" v="75"/>
          <ac:spMkLst>
            <pc:docMk/>
            <pc:sldMk cId="0" sldId="370"/>
            <ac:spMk id="11" creationId="{51E54ABC-C191-4CE8-8029-289A1597939E}"/>
          </ac:spMkLst>
        </pc:spChg>
        <pc:picChg chg="add del">
          <ac:chgData name="Niels M" userId="244bc4e84dc95818" providerId="LiveId" clId="{050F28C8-2240-45ED-9E8B-B5F7EE4A3FB2}" dt="2018-09-17T20:41:24.162" v="3" actId="478"/>
          <ac:picMkLst>
            <pc:docMk/>
            <pc:sldMk cId="0" sldId="370"/>
            <ac:picMk id="7" creationId="{8D5F9C68-3A8A-4830-B86A-55B64C41147B}"/>
          </ac:picMkLst>
        </pc:picChg>
      </pc:sldChg>
      <pc:sldChg chg="addSp delSp modSp del modNotesTx">
        <pc:chgData name="Niels M" userId="244bc4e84dc95818" providerId="LiveId" clId="{050F28C8-2240-45ED-9E8B-B5F7EE4A3FB2}" dt="2018-10-01T11:59:31.127" v="85" actId="2696"/>
        <pc:sldMkLst>
          <pc:docMk/>
          <pc:sldMk cId="0" sldId="371"/>
        </pc:sldMkLst>
        <pc:spChg chg="mod">
          <ac:chgData name="Niels M" userId="244bc4e84dc95818" providerId="LiveId" clId="{050F28C8-2240-45ED-9E8B-B5F7EE4A3FB2}" dt="2018-10-01T11:59:26.021" v="84" actId="20577"/>
          <ac:spMkLst>
            <pc:docMk/>
            <pc:sldMk cId="0" sldId="371"/>
            <ac:spMk id="2" creationId="{00000000-0000-0000-0000-000000000000}"/>
          </ac:spMkLst>
        </pc:spChg>
        <pc:spChg chg="del">
          <ac:chgData name="Niels M" userId="244bc4e84dc95818" providerId="LiveId" clId="{050F28C8-2240-45ED-9E8B-B5F7EE4A3FB2}" dt="2018-09-17T20:43:03.517" v="78" actId="478"/>
          <ac:spMkLst>
            <pc:docMk/>
            <pc:sldMk cId="0" sldId="371"/>
            <ac:spMk id="6" creationId="{00000000-0000-0000-0000-000000000000}"/>
          </ac:spMkLst>
        </pc:spChg>
        <pc:spChg chg="add">
          <ac:chgData name="Niels M" userId="244bc4e84dc95818" providerId="LiveId" clId="{050F28C8-2240-45ED-9E8B-B5F7EE4A3FB2}" dt="2018-09-17T20:43:03.814" v="79"/>
          <ac:spMkLst>
            <pc:docMk/>
            <pc:sldMk cId="0" sldId="371"/>
            <ac:spMk id="7" creationId="{5E98E51D-2879-4F92-82B2-9E484C23F042}"/>
          </ac:spMkLst>
        </pc:spChg>
      </pc:sldChg>
      <pc:sldChg chg="addSp delSp modSp">
        <pc:chgData name="Niels M" userId="244bc4e84dc95818" providerId="LiveId" clId="{050F28C8-2240-45ED-9E8B-B5F7EE4A3FB2}" dt="2018-09-17T20:42:59.132" v="77"/>
        <pc:sldMkLst>
          <pc:docMk/>
          <pc:sldMk cId="0" sldId="392"/>
        </pc:sldMkLst>
        <pc:spChg chg="del">
          <ac:chgData name="Niels M" userId="244bc4e84dc95818" providerId="LiveId" clId="{050F28C8-2240-45ED-9E8B-B5F7EE4A3FB2}" dt="2018-09-17T20:42:56.417" v="76" actId="478"/>
          <ac:spMkLst>
            <pc:docMk/>
            <pc:sldMk cId="0" sldId="392"/>
            <ac:spMk id="6" creationId="{00000000-0000-0000-0000-000000000000}"/>
          </ac:spMkLst>
        </pc:spChg>
        <pc:spChg chg="add">
          <ac:chgData name="Niels M" userId="244bc4e84dc95818" providerId="LiveId" clId="{050F28C8-2240-45ED-9E8B-B5F7EE4A3FB2}" dt="2018-09-17T20:42:59.132" v="77"/>
          <ac:spMkLst>
            <pc:docMk/>
            <pc:sldMk cId="0" sldId="392"/>
            <ac:spMk id="7" creationId="{65B27224-5E88-406E-8E16-0F417678140A}"/>
          </ac:spMkLst>
        </pc:spChg>
        <pc:graphicFrameChg chg="modGraphic">
          <ac:chgData name="Niels M" userId="244bc4e84dc95818" providerId="LiveId" clId="{050F28C8-2240-45ED-9E8B-B5F7EE4A3FB2}" dt="2018-09-17T20:41:42.403" v="17" actId="20577"/>
          <ac:graphicFrameMkLst>
            <pc:docMk/>
            <pc:sldMk cId="0" sldId="392"/>
            <ac:graphicFrameMk id="5" creationId="{BCF6B631-C764-4276-B2AB-167CD3DA8B3B}"/>
          </ac:graphicFrameMkLst>
        </pc:graphicFrameChg>
      </pc:sldChg>
      <pc:sldChg chg="modSp add modNotesTx">
        <pc:chgData name="Niels M" userId="244bc4e84dc95818" providerId="LiveId" clId="{050F28C8-2240-45ED-9E8B-B5F7EE4A3FB2}" dt="2018-10-01T12:15:49.781" v="304" actId="20577"/>
        <pc:sldMkLst>
          <pc:docMk/>
          <pc:sldMk cId="2714044016" sldId="393"/>
        </pc:sldMkLst>
        <pc:spChg chg="mod">
          <ac:chgData name="Niels M" userId="244bc4e84dc95818" providerId="LiveId" clId="{050F28C8-2240-45ED-9E8B-B5F7EE4A3FB2}" dt="2018-10-01T12:15:49.781" v="304" actId="20577"/>
          <ac:spMkLst>
            <pc:docMk/>
            <pc:sldMk cId="2714044016" sldId="393"/>
            <ac:spMk id="2" creationId="{5DBD5C83-F060-4D74-8A98-5C14100889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01/10/2018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01/10/2018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68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Repetitorium</a:t>
            </a:r>
            <a:r>
              <a:rPr lang="en-US" dirty="0"/>
              <a:t> </a:t>
            </a:r>
            <a:r>
              <a:rPr lang="en-US" dirty="0" err="1"/>
              <a:t>Grundlagen</a:t>
            </a:r>
            <a:r>
              <a:rPr lang="en-US" dirty="0"/>
              <a:t> </a:t>
            </a:r>
            <a:r>
              <a:rPr lang="en-US" dirty="0" err="1"/>
              <a:t>Rechnernetze</a:t>
            </a:r>
            <a:r>
              <a:rPr lang="en-US" dirty="0"/>
              <a:t> und </a:t>
            </a:r>
            <a:r>
              <a:rPr lang="en-US" dirty="0" err="1"/>
              <a:t>Verteilte</a:t>
            </a:r>
            <a:r>
              <a:rPr lang="en-US" dirty="0"/>
              <a:t> </a:t>
            </a:r>
            <a:r>
              <a:rPr lang="en-US" dirty="0" err="1"/>
              <a:t>Systeme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de-DE" dirty="0" err="1"/>
              <a:t>iels</a:t>
            </a:r>
            <a:r>
              <a:rPr lang="de-DE" dirty="0"/>
              <a:t> </a:t>
            </a:r>
            <a:r>
              <a:rPr lang="de-DE" dirty="0" err="1"/>
              <a:t>Mündler</a:t>
            </a:r>
            <a:endParaRPr lang="de-DE" dirty="0"/>
          </a:p>
          <a:p>
            <a:r>
              <a:rPr lang="en-US" dirty="0"/>
              <a:t>G</a:t>
            </a:r>
            <a:r>
              <a:rPr lang="de-DE" dirty="0" err="1"/>
              <a:t>arching</a:t>
            </a:r>
            <a:r>
              <a:rPr lang="de-DE" dirty="0"/>
              <a:t>, 18.9.2018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Der Plan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BCF6B631-C764-4276-B2AB-167CD3DA8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616191"/>
              </p:ext>
            </p:extLst>
          </p:nvPr>
        </p:nvGraphicFramePr>
        <p:xfrm>
          <a:off x="1524000" y="2467779"/>
          <a:ext cx="6096000" cy="350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521843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7667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Di 18.09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Physikalische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Schicht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7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 19.09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Sicherungsschicht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86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 21.09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Vermittlungsschicht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961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 24.09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Midterm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82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 25.09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Transportschicht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04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 26.09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Sitzungs</a:t>
                      </a:r>
                      <a:r>
                        <a:rPr lang="en-US" dirty="0"/>
                        <a:t>- /</a:t>
                      </a:r>
                      <a:r>
                        <a:rPr lang="en-US" dirty="0" err="1"/>
                        <a:t>Darstellungs</a:t>
                      </a:r>
                      <a:r>
                        <a:rPr lang="en-US" dirty="0"/>
                        <a:t>- /</a:t>
                      </a:r>
                      <a:r>
                        <a:rPr lang="en-US" dirty="0" err="1"/>
                        <a:t>Anwendungsschicht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47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27.09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Puffer / </a:t>
                      </a:r>
                      <a:r>
                        <a:rPr lang="en-US" dirty="0" err="1"/>
                        <a:t>Endterm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Altklausuren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513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 28.09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Altklausuren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066683"/>
                  </a:ext>
                </a:extLst>
              </a:tr>
            </a:tbl>
          </a:graphicData>
        </a:graphic>
      </p:graphicFrame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65B27224-5E88-406E-8E16-0F41767814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</p:spPr>
        <p:txBody>
          <a:bodyPr/>
          <a:lstStyle/>
          <a:p>
            <a:r>
              <a:rPr lang="de-DE" dirty="0"/>
              <a:t>Niels </a:t>
            </a:r>
            <a:r>
              <a:rPr lang="de-DE" dirty="0" err="1"/>
              <a:t>Mündler</a:t>
            </a:r>
            <a:r>
              <a:rPr lang="de-DE" dirty="0"/>
              <a:t> | Repetitorium GRNVS | Gruppe 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BD5C83-F060-4D74-8A98-5C141008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Hierzu</a:t>
            </a:r>
            <a:r>
              <a:rPr lang="en-US" dirty="0"/>
              <a:t> </a:t>
            </a:r>
            <a:r>
              <a:rPr lang="en-US" dirty="0" err="1"/>
              <a:t>habe</a:t>
            </a:r>
            <a:r>
              <a:rPr lang="en-US" dirty="0"/>
              <a:t> ich die </a:t>
            </a:r>
            <a:r>
              <a:rPr lang="en-US" dirty="0" err="1"/>
              <a:t>herausgesuchten</a:t>
            </a:r>
            <a:r>
              <a:rPr lang="en-US" dirty="0"/>
              <a:t> Aufgabe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Altklausuren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notiert</a:t>
            </a:r>
            <a:r>
              <a:rPr lang="en-US" dirty="0"/>
              <a:t>. Es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vielen</a:t>
            </a:r>
            <a:r>
              <a:rPr lang="en-US" dirty="0"/>
              <a:t> </a:t>
            </a:r>
            <a:r>
              <a:rPr lang="en-US" dirty="0" err="1"/>
              <a:t>Endterms</a:t>
            </a:r>
            <a:r>
              <a:rPr lang="en-US" dirty="0"/>
              <a:t> und Retakes </a:t>
            </a:r>
            <a:r>
              <a:rPr lang="en-US" dirty="0" err="1"/>
              <a:t>einfach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die </a:t>
            </a:r>
            <a:r>
              <a:rPr lang="en-US" dirty="0" err="1"/>
              <a:t>erste</a:t>
            </a:r>
            <a:r>
              <a:rPr lang="en-US" dirty="0"/>
              <a:t> Aufgabe </a:t>
            </a:r>
            <a:r>
              <a:rPr lang="en-US" dirty="0" err="1"/>
              <a:t>verwendet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480A0E-B40A-42B6-B37C-9B77F24BCF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461F3C-FCBB-4DD7-A896-3AEFF4FB09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21BE53-F4AC-48C8-AA97-D47D04F7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044016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107</Words>
  <Application>Microsoft Office PowerPoint</Application>
  <PresentationFormat>Bildschirmpräsentation (4:3)</PresentationFormat>
  <Paragraphs>26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3</vt:i4>
      </vt:variant>
    </vt:vector>
  </HeadingPairs>
  <TitlesOfParts>
    <vt:vector size="14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Repetitorium Grundlagen Rechnernetze und Verteilte Systeme</vt:lpstr>
      <vt:lpstr>Der Plan</vt:lpstr>
      <vt:lpstr>PowerPoint-Präsentation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Repetitorium Grundlagen Rechnernetze und Verteilte Systeme</dc:title>
  <dc:creator>Niels M</dc:creator>
  <cp:lastModifiedBy>Niels M</cp:lastModifiedBy>
  <cp:revision>7</cp:revision>
  <cp:lastPrinted>2015-07-30T14:04:45Z</cp:lastPrinted>
  <dcterms:created xsi:type="dcterms:W3CDTF">2018-09-14T11:54:32Z</dcterms:created>
  <dcterms:modified xsi:type="dcterms:W3CDTF">2018-10-01T12:15:51Z</dcterms:modified>
</cp:coreProperties>
</file>