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5"/>
  </p:notesMasterIdLst>
  <p:handoutMasterIdLst>
    <p:handoutMasterId r:id="rId46"/>
  </p:handoutMasterIdLst>
  <p:sldIdLst>
    <p:sldId id="356" r:id="rId7"/>
    <p:sldId id="416" r:id="rId8"/>
    <p:sldId id="429" r:id="rId9"/>
    <p:sldId id="428" r:id="rId10"/>
    <p:sldId id="402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00" r:id="rId19"/>
    <p:sldId id="415" r:id="rId20"/>
    <p:sldId id="421" r:id="rId21"/>
    <p:sldId id="423" r:id="rId22"/>
    <p:sldId id="411" r:id="rId23"/>
    <p:sldId id="430" r:id="rId24"/>
    <p:sldId id="431" r:id="rId25"/>
    <p:sldId id="432" r:id="rId26"/>
    <p:sldId id="433" r:id="rId27"/>
    <p:sldId id="424" r:id="rId28"/>
    <p:sldId id="418" r:id="rId29"/>
    <p:sldId id="417" r:id="rId30"/>
    <p:sldId id="412" r:id="rId31"/>
    <p:sldId id="413" r:id="rId32"/>
    <p:sldId id="434" r:id="rId33"/>
    <p:sldId id="435" r:id="rId34"/>
    <p:sldId id="419" r:id="rId35"/>
    <p:sldId id="436" r:id="rId36"/>
    <p:sldId id="425" r:id="rId37"/>
    <p:sldId id="437" r:id="rId38"/>
    <p:sldId id="426" r:id="rId39"/>
    <p:sldId id="438" r:id="rId40"/>
    <p:sldId id="420" r:id="rId41"/>
    <p:sldId id="401" r:id="rId42"/>
    <p:sldId id="403" r:id="rId43"/>
    <p:sldId id="399" r:id="rId4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88272" autoAdjust="0"/>
  </p:normalViewPr>
  <p:slideViewPr>
    <p:cSldViewPr snapToGrid="0">
      <p:cViewPr varScale="1">
        <p:scale>
          <a:sx n="60" d="100"/>
          <a:sy n="60" d="100"/>
        </p:scale>
        <p:origin x="16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" userId="244bc4e84dc95818" providerId="LiveId" clId="{874297D8-0B18-443B-9DBB-E0D0E54F44C2}"/>
    <pc:docChg chg="undo custSel addSld modSld">
      <pc:chgData name="Niels M" userId="244bc4e84dc95818" providerId="LiveId" clId="{874297D8-0B18-443B-9DBB-E0D0E54F44C2}" dt="2018-10-01T12:15:04.937" v="209" actId="20577"/>
      <pc:docMkLst>
        <pc:docMk/>
      </pc:docMkLst>
      <pc:sldChg chg="delSp modSp">
        <pc:chgData name="Niels M" userId="244bc4e84dc95818" providerId="LiveId" clId="{874297D8-0B18-443B-9DBB-E0D0E54F44C2}" dt="2018-10-01T12:01:55.497" v="2" actId="20577"/>
        <pc:sldMkLst>
          <pc:docMk/>
          <pc:sldMk cId="0" sldId="356"/>
        </pc:sldMkLst>
        <pc:spChg chg="del">
          <ac:chgData name="Niels M" userId="244bc4e84dc95818" providerId="LiveId" clId="{874297D8-0B18-443B-9DBB-E0D0E54F44C2}" dt="2018-10-01T12:01:51.536" v="0" actId="478"/>
          <ac:spMkLst>
            <pc:docMk/>
            <pc:sldMk cId="0" sldId="356"/>
            <ac:spMk id="2" creationId="{EE4FDF1E-F052-45DA-9201-1A650EF530F6}"/>
          </ac:spMkLst>
        </pc:spChg>
        <pc:spChg chg="mod">
          <ac:chgData name="Niels M" userId="244bc4e84dc95818" providerId="LiveId" clId="{874297D8-0B18-443B-9DBB-E0D0E54F44C2}" dt="2018-10-01T12:01:55.497" v="2" actId="20577"/>
          <ac:spMkLst>
            <pc:docMk/>
            <pc:sldMk cId="0" sldId="356"/>
            <ac:spMk id="3" creationId="{00000000-0000-0000-0000-000000000000}"/>
          </ac:spMkLst>
        </pc:spChg>
      </pc:sldChg>
      <pc:sldChg chg="addSp delSp modSp">
        <pc:chgData name="Niels M" userId="244bc4e84dc95818" providerId="LiveId" clId="{874297D8-0B18-443B-9DBB-E0D0E54F44C2}" dt="2018-10-01T12:15:04.937" v="209" actId="20577"/>
        <pc:sldMkLst>
          <pc:docMk/>
          <pc:sldMk cId="2236645825" sldId="399"/>
        </pc:sldMkLst>
        <pc:spChg chg="add">
          <ac:chgData name="Niels M" userId="244bc4e84dc95818" providerId="LiveId" clId="{874297D8-0B18-443B-9DBB-E0D0E54F44C2}" dt="2018-10-01T12:15:00.480" v="207"/>
          <ac:spMkLst>
            <pc:docMk/>
            <pc:sldMk cId="2236645825" sldId="399"/>
            <ac:spMk id="6" creationId="{0BE3B396-A85C-4BB8-9B8D-8DFD7299D88F}"/>
          </ac:spMkLst>
        </pc:spChg>
        <pc:spChg chg="add del">
          <ac:chgData name="Niels M" userId="244bc4e84dc95818" providerId="LiveId" clId="{874297D8-0B18-443B-9DBB-E0D0E54F44C2}" dt="2018-10-01T12:11:37.482" v="204" actId="478"/>
          <ac:spMkLst>
            <pc:docMk/>
            <pc:sldMk cId="2236645825" sldId="399"/>
            <ac:spMk id="6" creationId="{BCBAB027-E6D7-4009-B2F3-EA3BF8E9F4B3}"/>
          </ac:spMkLst>
        </pc:spChg>
        <pc:spChg chg="mod">
          <ac:chgData name="Niels M" userId="244bc4e84dc95818" providerId="LiveId" clId="{874297D8-0B18-443B-9DBB-E0D0E54F44C2}" dt="2018-10-01T12:15:04.937" v="209" actId="20577"/>
          <ac:spMkLst>
            <pc:docMk/>
            <pc:sldMk cId="2236645825" sldId="399"/>
            <ac:spMk id="9" creationId="{AC095C4F-E0E8-41B2-95CD-414DD83D43D0}"/>
          </ac:spMkLst>
        </pc:spChg>
      </pc:sldChg>
      <pc:sldChg chg="addSp delSp">
        <pc:chgData name="Niels M" userId="244bc4e84dc95818" providerId="LiveId" clId="{874297D8-0B18-443B-9DBB-E0D0E54F44C2}" dt="2018-10-01T12:09:14.042" v="140"/>
        <pc:sldMkLst>
          <pc:docMk/>
          <pc:sldMk cId="3777166327" sldId="400"/>
        </pc:sldMkLst>
        <pc:spChg chg="add del">
          <ac:chgData name="Niels M" userId="244bc4e84dc95818" providerId="LiveId" clId="{874297D8-0B18-443B-9DBB-E0D0E54F44C2}" dt="2018-10-01T12:07:07.985" v="72"/>
          <ac:spMkLst>
            <pc:docMk/>
            <pc:sldMk cId="3777166327" sldId="400"/>
            <ac:spMk id="7" creationId="{F91852D4-E3C2-49EE-B082-06717E5AE9E8}"/>
          </ac:spMkLst>
        </pc:spChg>
        <pc:spChg chg="add">
          <ac:chgData name="Niels M" userId="244bc4e84dc95818" providerId="LiveId" clId="{874297D8-0B18-443B-9DBB-E0D0E54F44C2}" dt="2018-10-01T12:09:14.042" v="140"/>
          <ac:spMkLst>
            <pc:docMk/>
            <pc:sldMk cId="3777166327" sldId="400"/>
            <ac:spMk id="10" creationId="{59002A58-AFEE-46DA-B9CF-E908327F096F}"/>
          </ac:spMkLst>
        </pc:spChg>
      </pc:sldChg>
      <pc:sldChg chg="addSp">
        <pc:chgData name="Niels M" userId="244bc4e84dc95818" providerId="LiveId" clId="{874297D8-0B18-443B-9DBB-E0D0E54F44C2}" dt="2018-10-01T12:10:51.487" v="190"/>
        <pc:sldMkLst>
          <pc:docMk/>
          <pc:sldMk cId="2093575188" sldId="401"/>
        </pc:sldMkLst>
        <pc:spChg chg="add">
          <ac:chgData name="Niels M" userId="244bc4e84dc95818" providerId="LiveId" clId="{874297D8-0B18-443B-9DBB-E0D0E54F44C2}" dt="2018-10-01T12:10:51.487" v="190"/>
          <ac:spMkLst>
            <pc:docMk/>
            <pc:sldMk cId="2093575188" sldId="401"/>
            <ac:spMk id="8" creationId="{28E7B731-DAA1-4A88-B61A-C8FE3B311CA6}"/>
          </ac:spMkLst>
        </pc:spChg>
      </pc:sldChg>
      <pc:sldChg chg="addSp delSp modSp">
        <pc:chgData name="Niels M" userId="244bc4e84dc95818" providerId="LiveId" clId="{874297D8-0B18-443B-9DBB-E0D0E54F44C2}" dt="2018-10-01T12:08:22.347" v="86" actId="478"/>
        <pc:sldMkLst>
          <pc:docMk/>
          <pc:sldMk cId="1470733567" sldId="402"/>
        </pc:sldMkLst>
        <pc:spChg chg="add del mod">
          <ac:chgData name="Niels M" userId="244bc4e84dc95818" providerId="LiveId" clId="{874297D8-0B18-443B-9DBB-E0D0E54F44C2}" dt="2018-10-01T12:08:22.347" v="86" actId="478"/>
          <ac:spMkLst>
            <pc:docMk/>
            <pc:sldMk cId="1470733567" sldId="402"/>
            <ac:spMk id="7" creationId="{D22D9687-4F9F-413A-B589-3B2D15FE9CD2}"/>
          </ac:spMkLst>
        </pc:spChg>
        <pc:spChg chg="add">
          <ac:chgData name="Niels M" userId="244bc4e84dc95818" providerId="LiveId" clId="{874297D8-0B18-443B-9DBB-E0D0E54F44C2}" dt="2018-10-01T12:08:18.131" v="85"/>
          <ac:spMkLst>
            <pc:docMk/>
            <pc:sldMk cId="1470733567" sldId="402"/>
            <ac:spMk id="8" creationId="{5874179E-17C2-4D64-A75A-93F334426388}"/>
          </ac:spMkLst>
        </pc:spChg>
      </pc:sldChg>
      <pc:sldChg chg="addSp">
        <pc:chgData name="Niels M" userId="244bc4e84dc95818" providerId="LiveId" clId="{874297D8-0B18-443B-9DBB-E0D0E54F44C2}" dt="2018-10-01T12:10:54.192" v="191"/>
        <pc:sldMkLst>
          <pc:docMk/>
          <pc:sldMk cId="2227690519" sldId="403"/>
        </pc:sldMkLst>
        <pc:spChg chg="add">
          <ac:chgData name="Niels M" userId="244bc4e84dc95818" providerId="LiveId" clId="{874297D8-0B18-443B-9DBB-E0D0E54F44C2}" dt="2018-10-01T12:10:54.192" v="191"/>
          <ac:spMkLst>
            <pc:docMk/>
            <pc:sldMk cId="2227690519" sldId="403"/>
            <ac:spMk id="8" creationId="{891E5AAF-3FD7-404F-9F47-3C1F5679AB6C}"/>
          </ac:spMkLst>
        </pc:spChg>
      </pc:sldChg>
      <pc:sldChg chg="addSp delSp modSp">
        <pc:chgData name="Niels M" userId="244bc4e84dc95818" providerId="LiveId" clId="{874297D8-0B18-443B-9DBB-E0D0E54F44C2}" dt="2018-10-01T12:08:33.171" v="93" actId="1036"/>
        <pc:sldMkLst>
          <pc:docMk/>
          <pc:sldMk cId="8008044" sldId="404"/>
        </pc:sldMkLst>
        <pc:spChg chg="add del">
          <ac:chgData name="Niels M" userId="244bc4e84dc95818" providerId="LiveId" clId="{874297D8-0B18-443B-9DBB-E0D0E54F44C2}" dt="2018-10-01T12:08:28.965" v="88" actId="478"/>
          <ac:spMkLst>
            <pc:docMk/>
            <pc:sldMk cId="8008044" sldId="404"/>
            <ac:spMk id="7" creationId="{8ACD6CBE-EC3A-44EA-95BF-0E1288FA2219}"/>
          </ac:spMkLst>
        </pc:spChg>
        <pc:spChg chg="add mod">
          <ac:chgData name="Niels M" userId="244bc4e84dc95818" providerId="LiveId" clId="{874297D8-0B18-443B-9DBB-E0D0E54F44C2}" dt="2018-10-01T12:08:33.171" v="93" actId="1036"/>
          <ac:spMkLst>
            <pc:docMk/>
            <pc:sldMk cId="8008044" sldId="404"/>
            <ac:spMk id="8" creationId="{CA104618-1471-46E0-88F8-FE5B3505E379}"/>
          </ac:spMkLst>
        </pc:spChg>
      </pc:sldChg>
      <pc:sldChg chg="addSp delSp modSp">
        <pc:chgData name="Niels M" userId="244bc4e84dc95818" providerId="LiveId" clId="{874297D8-0B18-443B-9DBB-E0D0E54F44C2}" dt="2018-10-01T12:08:44.442" v="100" actId="1036"/>
        <pc:sldMkLst>
          <pc:docMk/>
          <pc:sldMk cId="3919726653" sldId="405"/>
        </pc:sldMkLst>
        <pc:spChg chg="add del">
          <ac:chgData name="Niels M" userId="244bc4e84dc95818" providerId="LiveId" clId="{874297D8-0B18-443B-9DBB-E0D0E54F44C2}" dt="2018-10-01T12:08:41.695" v="94" actId="478"/>
          <ac:spMkLst>
            <pc:docMk/>
            <pc:sldMk cId="3919726653" sldId="405"/>
            <ac:spMk id="7" creationId="{92FEBA5D-15A4-43A2-8BFD-4FAAFE968898}"/>
          </ac:spMkLst>
        </pc:spChg>
        <pc:spChg chg="add mod">
          <ac:chgData name="Niels M" userId="244bc4e84dc95818" providerId="LiveId" clId="{874297D8-0B18-443B-9DBB-E0D0E54F44C2}" dt="2018-10-01T12:08:44.442" v="100" actId="1036"/>
          <ac:spMkLst>
            <pc:docMk/>
            <pc:sldMk cId="3919726653" sldId="405"/>
            <ac:spMk id="8" creationId="{25930B9A-F44B-43B3-8E0B-0D72E72B4134}"/>
          </ac:spMkLst>
        </pc:spChg>
      </pc:sldChg>
      <pc:sldChg chg="addSp delSp modSp">
        <pc:chgData name="Niels M" userId="244bc4e84dc95818" providerId="LiveId" clId="{874297D8-0B18-443B-9DBB-E0D0E54F44C2}" dt="2018-10-01T12:09:02.963" v="136" actId="1038"/>
        <pc:sldMkLst>
          <pc:docMk/>
          <pc:sldMk cId="3538369188" sldId="406"/>
        </pc:sldMkLst>
        <pc:spChg chg="add del">
          <ac:chgData name="Niels M" userId="244bc4e84dc95818" providerId="LiveId" clId="{874297D8-0B18-443B-9DBB-E0D0E54F44C2}" dt="2018-10-01T12:07:10.265" v="77"/>
          <ac:spMkLst>
            <pc:docMk/>
            <pc:sldMk cId="3538369188" sldId="406"/>
            <ac:spMk id="8" creationId="{F991E281-EECD-4154-BD7F-84C104115CA0}"/>
          </ac:spMkLst>
        </pc:spChg>
        <pc:spChg chg="add mod">
          <ac:chgData name="Niels M" userId="244bc4e84dc95818" providerId="LiveId" clId="{874297D8-0B18-443B-9DBB-E0D0E54F44C2}" dt="2018-10-01T12:09:02.963" v="136" actId="1038"/>
          <ac:spMkLst>
            <pc:docMk/>
            <pc:sldMk cId="3538369188" sldId="406"/>
            <ac:spMk id="10" creationId="{6E5DD8E6-C5D3-46AB-BAFD-85B2C7F75CE0}"/>
          </ac:spMkLst>
        </pc:spChg>
      </pc:sldChg>
      <pc:sldChg chg="addSp delSp modSp">
        <pc:chgData name="Niels M" userId="244bc4e84dc95818" providerId="LiveId" clId="{874297D8-0B18-443B-9DBB-E0D0E54F44C2}" dt="2018-10-01T12:08:56.857" v="122" actId="1037"/>
        <pc:sldMkLst>
          <pc:docMk/>
          <pc:sldMk cId="1728269757" sldId="407"/>
        </pc:sldMkLst>
        <pc:spChg chg="add del">
          <ac:chgData name="Niels M" userId="244bc4e84dc95818" providerId="LiveId" clId="{874297D8-0B18-443B-9DBB-E0D0E54F44C2}" dt="2018-10-01T12:07:09.588" v="76"/>
          <ac:spMkLst>
            <pc:docMk/>
            <pc:sldMk cId="1728269757" sldId="407"/>
            <ac:spMk id="7" creationId="{14428633-7243-4C52-A7AF-21A3A8A8CE51}"/>
          </ac:spMkLst>
        </pc:spChg>
        <pc:spChg chg="add mod">
          <ac:chgData name="Niels M" userId="244bc4e84dc95818" providerId="LiveId" clId="{874297D8-0B18-443B-9DBB-E0D0E54F44C2}" dt="2018-10-01T12:08:56.857" v="122" actId="1037"/>
          <ac:spMkLst>
            <pc:docMk/>
            <pc:sldMk cId="1728269757" sldId="407"/>
            <ac:spMk id="8" creationId="{7A1F8D52-3E6D-47E3-8EB9-8E16E3A5499D}"/>
          </ac:spMkLst>
        </pc:spChg>
      </pc:sldChg>
      <pc:sldChg chg="addSp delSp">
        <pc:chgData name="Niels M" userId="244bc4e84dc95818" providerId="LiveId" clId="{874297D8-0B18-443B-9DBB-E0D0E54F44C2}" dt="2018-10-01T12:09:07.603" v="137"/>
        <pc:sldMkLst>
          <pc:docMk/>
          <pc:sldMk cId="1643885775" sldId="408"/>
        </pc:sldMkLst>
        <pc:spChg chg="add del">
          <ac:chgData name="Niels M" userId="244bc4e84dc95818" providerId="LiveId" clId="{874297D8-0B18-443B-9DBB-E0D0E54F44C2}" dt="2018-10-01T12:07:09.091" v="75"/>
          <ac:spMkLst>
            <pc:docMk/>
            <pc:sldMk cId="1643885775" sldId="408"/>
            <ac:spMk id="7" creationId="{3CDDE94E-9378-4480-8681-6A70AC46D60F}"/>
          </ac:spMkLst>
        </pc:spChg>
        <pc:spChg chg="add">
          <ac:chgData name="Niels M" userId="244bc4e84dc95818" providerId="LiveId" clId="{874297D8-0B18-443B-9DBB-E0D0E54F44C2}" dt="2018-10-01T12:09:07.603" v="137"/>
          <ac:spMkLst>
            <pc:docMk/>
            <pc:sldMk cId="1643885775" sldId="408"/>
            <ac:spMk id="8" creationId="{2BEB04C4-5A82-4A9D-BC55-282EB86D7EEA}"/>
          </ac:spMkLst>
        </pc:spChg>
      </pc:sldChg>
      <pc:sldChg chg="addSp delSp">
        <pc:chgData name="Niels M" userId="244bc4e84dc95818" providerId="LiveId" clId="{874297D8-0B18-443B-9DBB-E0D0E54F44C2}" dt="2018-10-01T12:09:10.656" v="138"/>
        <pc:sldMkLst>
          <pc:docMk/>
          <pc:sldMk cId="985790857" sldId="409"/>
        </pc:sldMkLst>
        <pc:spChg chg="add del">
          <ac:chgData name="Niels M" userId="244bc4e84dc95818" providerId="LiveId" clId="{874297D8-0B18-443B-9DBB-E0D0E54F44C2}" dt="2018-10-01T12:07:08.632" v="74"/>
          <ac:spMkLst>
            <pc:docMk/>
            <pc:sldMk cId="985790857" sldId="409"/>
            <ac:spMk id="7" creationId="{D9B8D081-A4B9-4678-8A64-9B0714E5F6CC}"/>
          </ac:spMkLst>
        </pc:spChg>
        <pc:spChg chg="add">
          <ac:chgData name="Niels M" userId="244bc4e84dc95818" providerId="LiveId" clId="{874297D8-0B18-443B-9DBB-E0D0E54F44C2}" dt="2018-10-01T12:09:10.656" v="138"/>
          <ac:spMkLst>
            <pc:docMk/>
            <pc:sldMk cId="985790857" sldId="409"/>
            <ac:spMk id="8" creationId="{B1B7037D-7492-43A6-9864-F36F1659EC68}"/>
          </ac:spMkLst>
        </pc:spChg>
      </pc:sldChg>
      <pc:sldChg chg="addSp delSp">
        <pc:chgData name="Niels M" userId="244bc4e84dc95818" providerId="LiveId" clId="{874297D8-0B18-443B-9DBB-E0D0E54F44C2}" dt="2018-10-01T12:09:12.535" v="139"/>
        <pc:sldMkLst>
          <pc:docMk/>
          <pc:sldMk cId="289259449" sldId="410"/>
        </pc:sldMkLst>
        <pc:spChg chg="add del">
          <ac:chgData name="Niels M" userId="244bc4e84dc95818" providerId="LiveId" clId="{874297D8-0B18-443B-9DBB-E0D0E54F44C2}" dt="2018-10-01T12:07:08.204" v="73"/>
          <ac:spMkLst>
            <pc:docMk/>
            <pc:sldMk cId="289259449" sldId="410"/>
            <ac:spMk id="7" creationId="{27268453-5788-4E89-9D8B-5F49DF89918B}"/>
          </ac:spMkLst>
        </pc:spChg>
        <pc:spChg chg="add">
          <ac:chgData name="Niels M" userId="244bc4e84dc95818" providerId="LiveId" clId="{874297D8-0B18-443B-9DBB-E0D0E54F44C2}" dt="2018-10-01T12:09:12.535" v="139"/>
          <ac:spMkLst>
            <pc:docMk/>
            <pc:sldMk cId="289259449" sldId="410"/>
            <ac:spMk id="8" creationId="{02D311AD-4AC8-4932-8344-AA2AB75B431D}"/>
          </ac:spMkLst>
        </pc:spChg>
      </pc:sldChg>
      <pc:sldChg chg="addSp delSp">
        <pc:chgData name="Niels M" userId="244bc4e84dc95818" providerId="LiveId" clId="{874297D8-0B18-443B-9DBB-E0D0E54F44C2}" dt="2018-10-01T12:09:23.513" v="153"/>
        <pc:sldMkLst>
          <pc:docMk/>
          <pc:sldMk cId="4148729012" sldId="411"/>
        </pc:sldMkLst>
        <pc:spChg chg="add del">
          <ac:chgData name="Niels M" userId="244bc4e84dc95818" providerId="LiveId" clId="{874297D8-0B18-443B-9DBB-E0D0E54F44C2}" dt="2018-10-01T12:07:06.840" v="68"/>
          <ac:spMkLst>
            <pc:docMk/>
            <pc:sldMk cId="4148729012" sldId="411"/>
            <ac:spMk id="7" creationId="{33F2F2B3-5E0F-4BE9-8D4F-2D482968A21E}"/>
          </ac:spMkLst>
        </pc:spChg>
        <pc:spChg chg="add">
          <ac:chgData name="Niels M" userId="244bc4e84dc95818" providerId="LiveId" clId="{874297D8-0B18-443B-9DBB-E0D0E54F44C2}" dt="2018-10-01T12:09:23.513" v="153"/>
          <ac:spMkLst>
            <pc:docMk/>
            <pc:sldMk cId="4148729012" sldId="411"/>
            <ac:spMk id="8" creationId="{AD4E30A6-25CC-4707-8D0E-27FD8FD3371A}"/>
          </ac:spMkLst>
        </pc:spChg>
      </pc:sldChg>
      <pc:sldChg chg="addSp delSp">
        <pc:chgData name="Niels M" userId="244bc4e84dc95818" providerId="LiveId" clId="{874297D8-0B18-443B-9DBB-E0D0E54F44C2}" dt="2018-10-01T12:09:34.634" v="161"/>
        <pc:sldMkLst>
          <pc:docMk/>
          <pc:sldMk cId="2076276882" sldId="412"/>
        </pc:sldMkLst>
        <pc:spChg chg="add del">
          <ac:chgData name="Niels M" userId="244bc4e84dc95818" providerId="LiveId" clId="{874297D8-0B18-443B-9DBB-E0D0E54F44C2}" dt="2018-10-01T12:07:05.173" v="60"/>
          <ac:spMkLst>
            <pc:docMk/>
            <pc:sldMk cId="2076276882" sldId="412"/>
            <ac:spMk id="7" creationId="{DAAB8047-3A46-4CF2-9284-7B6AB8E5367C}"/>
          </ac:spMkLst>
        </pc:spChg>
        <pc:spChg chg="add">
          <ac:chgData name="Niels M" userId="244bc4e84dc95818" providerId="LiveId" clId="{874297D8-0B18-443B-9DBB-E0D0E54F44C2}" dt="2018-10-01T12:09:34.634" v="161"/>
          <ac:spMkLst>
            <pc:docMk/>
            <pc:sldMk cId="2076276882" sldId="412"/>
            <ac:spMk id="8" creationId="{FCFF7BE1-3C1A-4D79-A975-462027B6E9FD}"/>
          </ac:spMkLst>
        </pc:spChg>
      </pc:sldChg>
      <pc:sldChg chg="addSp delSp">
        <pc:chgData name="Niels M" userId="244bc4e84dc95818" providerId="LiveId" clId="{874297D8-0B18-443B-9DBB-E0D0E54F44C2}" dt="2018-10-01T12:09:36.020" v="162"/>
        <pc:sldMkLst>
          <pc:docMk/>
          <pc:sldMk cId="2669057805" sldId="413"/>
        </pc:sldMkLst>
        <pc:spChg chg="add del">
          <ac:chgData name="Niels M" userId="244bc4e84dc95818" providerId="LiveId" clId="{874297D8-0B18-443B-9DBB-E0D0E54F44C2}" dt="2018-10-01T12:07:04.989" v="59"/>
          <ac:spMkLst>
            <pc:docMk/>
            <pc:sldMk cId="2669057805" sldId="413"/>
            <ac:spMk id="7" creationId="{42D0181B-B642-407F-AEE6-9192C6EE25CD}"/>
          </ac:spMkLst>
        </pc:spChg>
        <pc:spChg chg="add">
          <ac:chgData name="Niels M" userId="244bc4e84dc95818" providerId="LiveId" clId="{874297D8-0B18-443B-9DBB-E0D0E54F44C2}" dt="2018-10-01T12:09:36.020" v="162"/>
          <ac:spMkLst>
            <pc:docMk/>
            <pc:sldMk cId="2669057805" sldId="413"/>
            <ac:spMk id="8" creationId="{014D6363-29AC-4D39-9734-97076934D381}"/>
          </ac:spMkLst>
        </pc:spChg>
      </pc:sldChg>
      <pc:sldChg chg="addSp delSp modSp">
        <pc:chgData name="Niels M" userId="244bc4e84dc95818" providerId="LiveId" clId="{874297D8-0B18-443B-9DBB-E0D0E54F44C2}" dt="2018-10-01T12:09:17.529" v="150" actId="1036"/>
        <pc:sldMkLst>
          <pc:docMk/>
          <pc:sldMk cId="3342742363" sldId="415"/>
        </pc:sldMkLst>
        <pc:spChg chg="add del">
          <ac:chgData name="Niels M" userId="244bc4e84dc95818" providerId="LiveId" clId="{874297D8-0B18-443B-9DBB-E0D0E54F44C2}" dt="2018-10-01T12:07:07.652" v="71"/>
          <ac:spMkLst>
            <pc:docMk/>
            <pc:sldMk cId="3342742363" sldId="415"/>
            <ac:spMk id="7" creationId="{5D260901-4896-4E01-AD7F-0A5AD2C8F997}"/>
          </ac:spMkLst>
        </pc:spChg>
        <pc:spChg chg="add mod">
          <ac:chgData name="Niels M" userId="244bc4e84dc95818" providerId="LiveId" clId="{874297D8-0B18-443B-9DBB-E0D0E54F44C2}" dt="2018-10-01T12:09:17.529" v="150" actId="1036"/>
          <ac:spMkLst>
            <pc:docMk/>
            <pc:sldMk cId="3342742363" sldId="415"/>
            <ac:spMk id="8" creationId="{040C8B89-CEC6-4161-92E2-81F9BF889CEE}"/>
          </ac:spMkLst>
        </pc:spChg>
      </pc:sldChg>
      <pc:sldChg chg="addSp delSp modSp modNotesTx">
        <pc:chgData name="Niels M" userId="244bc4e84dc95818" providerId="LiveId" clId="{874297D8-0B18-443B-9DBB-E0D0E54F44C2}" dt="2018-10-01T12:08:00.938" v="82"/>
        <pc:sldMkLst>
          <pc:docMk/>
          <pc:sldMk cId="2050891700" sldId="416"/>
        </pc:sldMkLst>
        <pc:spChg chg="add mod">
          <ac:chgData name="Niels M" userId="244bc4e84dc95818" providerId="LiveId" clId="{874297D8-0B18-443B-9DBB-E0D0E54F44C2}" dt="2018-10-01T12:07:53.075" v="79" actId="1076"/>
          <ac:spMkLst>
            <pc:docMk/>
            <pc:sldMk cId="2050891700" sldId="416"/>
            <ac:spMk id="7" creationId="{53A9BAC0-EDC3-4C1D-AB63-CD73A9044504}"/>
          </ac:spMkLst>
        </pc:spChg>
        <pc:spChg chg="add mod">
          <ac:chgData name="Niels M" userId="244bc4e84dc95818" providerId="LiveId" clId="{874297D8-0B18-443B-9DBB-E0D0E54F44C2}" dt="2018-10-01T12:07:58.225" v="80" actId="571"/>
          <ac:spMkLst>
            <pc:docMk/>
            <pc:sldMk cId="2050891700" sldId="416"/>
            <ac:spMk id="8" creationId="{85105535-CA30-4FFE-B15E-22DB67BD8F50}"/>
          </ac:spMkLst>
        </pc:spChg>
        <pc:spChg chg="add del">
          <ac:chgData name="Niels M" userId="244bc4e84dc95818" providerId="LiveId" clId="{874297D8-0B18-443B-9DBB-E0D0E54F44C2}" dt="2018-10-01T12:08:00.938" v="82"/>
          <ac:spMkLst>
            <pc:docMk/>
            <pc:sldMk cId="2050891700" sldId="416"/>
            <ac:spMk id="10" creationId="{AF41139E-0A93-4F3C-9B53-FD75F4BF4028}"/>
          </ac:spMkLst>
        </pc:spChg>
      </pc:sldChg>
      <pc:sldChg chg="addSp delSp">
        <pc:chgData name="Niels M" userId="244bc4e84dc95818" providerId="LiveId" clId="{874297D8-0B18-443B-9DBB-E0D0E54F44C2}" dt="2018-10-01T12:09:33.173" v="160"/>
        <pc:sldMkLst>
          <pc:docMk/>
          <pc:sldMk cId="2188962404" sldId="417"/>
        </pc:sldMkLst>
        <pc:spChg chg="add del">
          <ac:chgData name="Niels M" userId="244bc4e84dc95818" providerId="LiveId" clId="{874297D8-0B18-443B-9DBB-E0D0E54F44C2}" dt="2018-10-01T12:07:05.324" v="61"/>
          <ac:spMkLst>
            <pc:docMk/>
            <pc:sldMk cId="2188962404" sldId="417"/>
            <ac:spMk id="7" creationId="{4DF073EB-4901-47E8-AAB6-10DBC112DE12}"/>
          </ac:spMkLst>
        </pc:spChg>
        <pc:spChg chg="add">
          <ac:chgData name="Niels M" userId="244bc4e84dc95818" providerId="LiveId" clId="{874297D8-0B18-443B-9DBB-E0D0E54F44C2}" dt="2018-10-01T12:09:33.173" v="160"/>
          <ac:spMkLst>
            <pc:docMk/>
            <pc:sldMk cId="2188962404" sldId="417"/>
            <ac:spMk id="8" creationId="{E571C1BF-53BC-4CC7-A10B-6A14E96687FC}"/>
          </ac:spMkLst>
        </pc:spChg>
      </pc:sldChg>
      <pc:sldChg chg="addSp delSp">
        <pc:chgData name="Niels M" userId="244bc4e84dc95818" providerId="LiveId" clId="{874297D8-0B18-443B-9DBB-E0D0E54F44C2}" dt="2018-10-01T12:09:31.458" v="159"/>
        <pc:sldMkLst>
          <pc:docMk/>
          <pc:sldMk cId="976741018" sldId="418"/>
        </pc:sldMkLst>
        <pc:spChg chg="add del">
          <ac:chgData name="Niels M" userId="244bc4e84dc95818" providerId="LiveId" clId="{874297D8-0B18-443B-9DBB-E0D0E54F44C2}" dt="2018-10-01T12:07:05.517" v="62"/>
          <ac:spMkLst>
            <pc:docMk/>
            <pc:sldMk cId="976741018" sldId="418"/>
            <ac:spMk id="7" creationId="{E52F8EBB-ABFF-42B7-9F1B-81B797EEB95D}"/>
          </ac:spMkLst>
        </pc:spChg>
        <pc:spChg chg="add">
          <ac:chgData name="Niels M" userId="244bc4e84dc95818" providerId="LiveId" clId="{874297D8-0B18-443B-9DBB-E0D0E54F44C2}" dt="2018-10-01T12:09:31.458" v="159"/>
          <ac:spMkLst>
            <pc:docMk/>
            <pc:sldMk cId="976741018" sldId="418"/>
            <ac:spMk id="8" creationId="{70F4FCEF-E318-4172-B2F0-D6DFE40D2FA4}"/>
          </ac:spMkLst>
        </pc:spChg>
      </pc:sldChg>
      <pc:sldChg chg="addSp delSp">
        <pc:chgData name="Niels M" userId="244bc4e84dc95818" providerId="LiveId" clId="{874297D8-0B18-443B-9DBB-E0D0E54F44C2}" dt="2018-10-01T12:10:15.477" v="177" actId="478"/>
        <pc:sldMkLst>
          <pc:docMk/>
          <pc:sldMk cId="3411421437" sldId="419"/>
        </pc:sldMkLst>
        <pc:spChg chg="add">
          <ac:chgData name="Niels M" userId="244bc4e84dc95818" providerId="LiveId" clId="{874297D8-0B18-443B-9DBB-E0D0E54F44C2}" dt="2018-10-01T12:09:40.748" v="165"/>
          <ac:spMkLst>
            <pc:docMk/>
            <pc:sldMk cId="3411421437" sldId="419"/>
            <ac:spMk id="8" creationId="{0BB68FA2-A07D-4691-8068-E85D12DC6AE0}"/>
          </ac:spMkLst>
        </pc:spChg>
        <pc:inkChg chg="add del">
          <ac:chgData name="Niels M" userId="244bc4e84dc95818" providerId="LiveId" clId="{874297D8-0B18-443B-9DBB-E0D0E54F44C2}" dt="2018-10-01T12:10:15.477" v="177" actId="478"/>
          <ac:inkMkLst>
            <pc:docMk/>
            <pc:sldMk cId="3411421437" sldId="419"/>
            <ac:inkMk id="6" creationId="{95C051BD-34C2-4607-9F8D-15985E59EAEA}"/>
          </ac:inkMkLst>
        </pc:inkChg>
      </pc:sldChg>
      <pc:sldChg chg="addSp delSp">
        <pc:chgData name="Niels M" userId="244bc4e84dc95818" providerId="LiveId" clId="{874297D8-0B18-443B-9DBB-E0D0E54F44C2}" dt="2018-10-01T12:09:19.310" v="151"/>
        <pc:sldMkLst>
          <pc:docMk/>
          <pc:sldMk cId="225753986" sldId="421"/>
        </pc:sldMkLst>
        <pc:spChg chg="add del">
          <ac:chgData name="Niels M" userId="244bc4e84dc95818" providerId="LiveId" clId="{874297D8-0B18-443B-9DBB-E0D0E54F44C2}" dt="2018-10-01T12:07:07.370" v="70"/>
          <ac:spMkLst>
            <pc:docMk/>
            <pc:sldMk cId="225753986" sldId="421"/>
            <ac:spMk id="7" creationId="{4F64A498-2509-4E1E-B969-B753E0005975}"/>
          </ac:spMkLst>
        </pc:spChg>
        <pc:spChg chg="add">
          <ac:chgData name="Niels M" userId="244bc4e84dc95818" providerId="LiveId" clId="{874297D8-0B18-443B-9DBB-E0D0E54F44C2}" dt="2018-10-01T12:09:19.310" v="151"/>
          <ac:spMkLst>
            <pc:docMk/>
            <pc:sldMk cId="225753986" sldId="421"/>
            <ac:spMk id="8" creationId="{71DFA98C-4E5D-4AAA-9034-3D50F047603D}"/>
          </ac:spMkLst>
        </pc:spChg>
      </pc:sldChg>
      <pc:sldChg chg="addSp delSp">
        <pc:chgData name="Niels M" userId="244bc4e84dc95818" providerId="LiveId" clId="{874297D8-0B18-443B-9DBB-E0D0E54F44C2}" dt="2018-10-01T12:09:22.109" v="152"/>
        <pc:sldMkLst>
          <pc:docMk/>
          <pc:sldMk cId="3054733506" sldId="423"/>
        </pc:sldMkLst>
        <pc:spChg chg="add del">
          <ac:chgData name="Niels M" userId="244bc4e84dc95818" providerId="LiveId" clId="{874297D8-0B18-443B-9DBB-E0D0E54F44C2}" dt="2018-10-01T12:07:07.130" v="69"/>
          <ac:spMkLst>
            <pc:docMk/>
            <pc:sldMk cId="3054733506" sldId="423"/>
            <ac:spMk id="8" creationId="{CCC87361-4316-41C3-B1C2-EA58A53142BC}"/>
          </ac:spMkLst>
        </pc:spChg>
        <pc:spChg chg="add">
          <ac:chgData name="Niels M" userId="244bc4e84dc95818" providerId="LiveId" clId="{874297D8-0B18-443B-9DBB-E0D0E54F44C2}" dt="2018-10-01T12:09:22.109" v="152"/>
          <ac:spMkLst>
            <pc:docMk/>
            <pc:sldMk cId="3054733506" sldId="423"/>
            <ac:spMk id="10" creationId="{4A267C9D-AF88-4234-931A-2AA6C2BE0D25}"/>
          </ac:spMkLst>
        </pc:spChg>
      </pc:sldChg>
      <pc:sldChg chg="addSp delSp">
        <pc:chgData name="Niels M" userId="244bc4e84dc95818" providerId="LiveId" clId="{874297D8-0B18-443B-9DBB-E0D0E54F44C2}" dt="2018-10-01T12:09:29.752" v="158"/>
        <pc:sldMkLst>
          <pc:docMk/>
          <pc:sldMk cId="3253098861" sldId="424"/>
        </pc:sldMkLst>
        <pc:spChg chg="add del">
          <ac:chgData name="Niels M" userId="244bc4e84dc95818" providerId="LiveId" clId="{874297D8-0B18-443B-9DBB-E0D0E54F44C2}" dt="2018-10-01T12:07:05.701" v="63"/>
          <ac:spMkLst>
            <pc:docMk/>
            <pc:sldMk cId="3253098861" sldId="424"/>
            <ac:spMk id="7" creationId="{F6802D7A-7B42-46B5-BF21-FC9C92FE797D}"/>
          </ac:spMkLst>
        </pc:spChg>
        <pc:spChg chg="add">
          <ac:chgData name="Niels M" userId="244bc4e84dc95818" providerId="LiveId" clId="{874297D8-0B18-443B-9DBB-E0D0E54F44C2}" dt="2018-10-01T12:09:29.752" v="158"/>
          <ac:spMkLst>
            <pc:docMk/>
            <pc:sldMk cId="3253098861" sldId="424"/>
            <ac:spMk id="8" creationId="{2C09FC06-4E85-4A0C-9F34-6CF9F8E60E60}"/>
          </ac:spMkLst>
        </pc:spChg>
      </pc:sldChg>
      <pc:sldChg chg="addSp delSp modSp">
        <pc:chgData name="Niels M" userId="244bc4e84dc95818" providerId="LiveId" clId="{874297D8-0B18-443B-9DBB-E0D0E54F44C2}" dt="2018-10-01T12:10:30.175" v="185" actId="478"/>
        <pc:sldMkLst>
          <pc:docMk/>
          <pc:sldMk cId="3624984455" sldId="425"/>
        </pc:sldMkLst>
        <pc:spChg chg="add del">
          <ac:chgData name="Niels M" userId="244bc4e84dc95818" providerId="LiveId" clId="{874297D8-0B18-443B-9DBB-E0D0E54F44C2}" dt="2018-10-01T12:10:02.477" v="172"/>
          <ac:spMkLst>
            <pc:docMk/>
            <pc:sldMk cId="3624984455" sldId="425"/>
            <ac:spMk id="8" creationId="{E57C4B63-FCDC-4BC5-A40A-4543F102EA40}"/>
          </ac:spMkLst>
        </pc:spChg>
        <pc:spChg chg="add del">
          <ac:chgData name="Niels M" userId="244bc4e84dc95818" providerId="LiveId" clId="{874297D8-0B18-443B-9DBB-E0D0E54F44C2}" dt="2018-10-01T12:10:22.754" v="180"/>
          <ac:spMkLst>
            <pc:docMk/>
            <pc:sldMk cId="3624984455" sldId="425"/>
            <ac:spMk id="10" creationId="{90BE4A82-2745-480B-AAE8-5D6B1493B686}"/>
          </ac:spMkLst>
        </pc:spChg>
        <pc:spChg chg="add">
          <ac:chgData name="Niels M" userId="244bc4e84dc95818" providerId="LiveId" clId="{874297D8-0B18-443B-9DBB-E0D0E54F44C2}" dt="2018-10-01T12:10:24.198" v="182"/>
          <ac:spMkLst>
            <pc:docMk/>
            <pc:sldMk cId="3624984455" sldId="425"/>
            <ac:spMk id="11" creationId="{49B6407B-30CE-4C59-8080-6C044CAD70F6}"/>
          </ac:spMkLst>
        </pc:spChg>
        <pc:inkChg chg="add del mod">
          <ac:chgData name="Niels M" userId="244bc4e84dc95818" providerId="LiveId" clId="{874297D8-0B18-443B-9DBB-E0D0E54F44C2}" dt="2018-10-01T12:10:30.175" v="185" actId="478"/>
          <ac:inkMkLst>
            <pc:docMk/>
            <pc:sldMk cId="3624984455" sldId="425"/>
            <ac:inkMk id="7" creationId="{4BBBA3CB-8FE1-498B-B940-020507B20523}"/>
          </ac:inkMkLst>
        </pc:inkChg>
      </pc:sldChg>
      <pc:sldChg chg="addSp delSp modSp">
        <pc:chgData name="Niels M" userId="244bc4e84dc95818" providerId="LiveId" clId="{874297D8-0B18-443B-9DBB-E0D0E54F44C2}" dt="2018-10-01T12:10:41.239" v="188"/>
        <pc:sldMkLst>
          <pc:docMk/>
          <pc:sldMk cId="1403214377" sldId="426"/>
        </pc:sldMkLst>
        <pc:spChg chg="add">
          <ac:chgData name="Niels M" userId="244bc4e84dc95818" providerId="LiveId" clId="{874297D8-0B18-443B-9DBB-E0D0E54F44C2}" dt="2018-10-01T12:10:41.239" v="188"/>
          <ac:spMkLst>
            <pc:docMk/>
            <pc:sldMk cId="1403214377" sldId="426"/>
            <ac:spMk id="10" creationId="{A497D415-5BA1-484A-94F7-6089E05C2A6C}"/>
          </ac:spMkLst>
        </pc:spChg>
        <pc:inkChg chg="del mod">
          <ac:chgData name="Niels M" userId="244bc4e84dc95818" providerId="LiveId" clId="{874297D8-0B18-443B-9DBB-E0D0E54F44C2}" dt="2018-10-01T12:10:40.700" v="187" actId="478"/>
          <ac:inkMkLst>
            <pc:docMk/>
            <pc:sldMk cId="1403214377" sldId="426"/>
            <ac:inkMk id="7" creationId="{E12F9A90-7C35-41A6-8665-020F5A823BB8}"/>
          </ac:inkMkLst>
        </pc:inkChg>
      </pc:sldChg>
      <pc:sldChg chg="addSp modSp">
        <pc:chgData name="Niels M" userId="244bc4e84dc95818" providerId="LiveId" clId="{874297D8-0B18-443B-9DBB-E0D0E54F44C2}" dt="2018-10-01T12:14:41.277" v="206" actId="1076"/>
        <pc:sldMkLst>
          <pc:docMk/>
          <pc:sldMk cId="1919884168" sldId="428"/>
        </pc:sldMkLst>
        <pc:spChg chg="add mod">
          <ac:chgData name="Niels M" userId="244bc4e84dc95818" providerId="LiveId" clId="{874297D8-0B18-443B-9DBB-E0D0E54F44C2}" dt="2018-10-01T12:14:41.277" v="206" actId="1076"/>
          <ac:spMkLst>
            <pc:docMk/>
            <pc:sldMk cId="1919884168" sldId="428"/>
            <ac:spMk id="6" creationId="{85105535-CA30-4FFE-B15E-22DB67BD8F50}"/>
          </ac:spMkLst>
        </pc:spChg>
      </pc:sldChg>
      <pc:sldChg chg="addSp delSp modSp modNotesTx">
        <pc:chgData name="Niels M" userId="244bc4e84dc95818" providerId="LiveId" clId="{874297D8-0B18-443B-9DBB-E0D0E54F44C2}" dt="2018-10-01T12:08:10.664" v="84"/>
        <pc:sldMkLst>
          <pc:docMk/>
          <pc:sldMk cId="2779646937" sldId="429"/>
        </pc:sldMkLst>
        <pc:spChg chg="add del mod">
          <ac:chgData name="Niels M" userId="244bc4e84dc95818" providerId="LiveId" clId="{874297D8-0B18-443B-9DBB-E0D0E54F44C2}" dt="2018-10-01T12:08:10.115" v="83" actId="478"/>
          <ac:spMkLst>
            <pc:docMk/>
            <pc:sldMk cId="2779646937" sldId="429"/>
            <ac:spMk id="5" creationId="{C2B86A95-E302-45E9-ACE1-790543830C10}"/>
          </ac:spMkLst>
        </pc:spChg>
        <pc:spChg chg="add">
          <ac:chgData name="Niels M" userId="244bc4e84dc95818" providerId="LiveId" clId="{874297D8-0B18-443B-9DBB-E0D0E54F44C2}" dt="2018-10-01T12:08:10.664" v="84"/>
          <ac:spMkLst>
            <pc:docMk/>
            <pc:sldMk cId="2779646937" sldId="429"/>
            <ac:spMk id="9" creationId="{A87EBA4A-A000-4C8F-A97B-DA44E5AF04A4}"/>
          </ac:spMkLst>
        </pc:spChg>
      </pc:sldChg>
      <pc:sldChg chg="addSp delSp">
        <pc:chgData name="Niels M" userId="244bc4e84dc95818" providerId="LiveId" clId="{874297D8-0B18-443B-9DBB-E0D0E54F44C2}" dt="2018-10-01T12:09:24.779" v="154"/>
        <pc:sldMkLst>
          <pc:docMk/>
          <pc:sldMk cId="324288428" sldId="430"/>
        </pc:sldMkLst>
        <pc:spChg chg="add del">
          <ac:chgData name="Niels M" userId="244bc4e84dc95818" providerId="LiveId" clId="{874297D8-0B18-443B-9DBB-E0D0E54F44C2}" dt="2018-10-01T12:07:06.657" v="67"/>
          <ac:spMkLst>
            <pc:docMk/>
            <pc:sldMk cId="324288428" sldId="430"/>
            <ac:spMk id="8" creationId="{962C5EE4-087D-4FF4-B463-4164FCDB27DB}"/>
          </ac:spMkLst>
        </pc:spChg>
        <pc:spChg chg="add">
          <ac:chgData name="Niels M" userId="244bc4e84dc95818" providerId="LiveId" clId="{874297D8-0B18-443B-9DBB-E0D0E54F44C2}" dt="2018-10-01T12:09:24.779" v="154"/>
          <ac:spMkLst>
            <pc:docMk/>
            <pc:sldMk cId="324288428" sldId="430"/>
            <ac:spMk id="10" creationId="{739B8651-DF51-4FD0-87FB-137AE55AAB0B}"/>
          </ac:spMkLst>
        </pc:spChg>
      </pc:sldChg>
      <pc:sldChg chg="addSp delSp">
        <pc:chgData name="Niels M" userId="244bc4e84dc95818" providerId="LiveId" clId="{874297D8-0B18-443B-9DBB-E0D0E54F44C2}" dt="2018-10-01T12:09:26.009" v="155"/>
        <pc:sldMkLst>
          <pc:docMk/>
          <pc:sldMk cId="1881053020" sldId="431"/>
        </pc:sldMkLst>
        <pc:spChg chg="add del">
          <ac:chgData name="Niels M" userId="244bc4e84dc95818" providerId="LiveId" clId="{874297D8-0B18-443B-9DBB-E0D0E54F44C2}" dt="2018-10-01T12:07:06.422" v="66"/>
          <ac:spMkLst>
            <pc:docMk/>
            <pc:sldMk cId="1881053020" sldId="431"/>
            <ac:spMk id="7" creationId="{8A18A7E1-48B4-4824-AEC5-6B6B2BF40A19}"/>
          </ac:spMkLst>
        </pc:spChg>
        <pc:spChg chg="add">
          <ac:chgData name="Niels M" userId="244bc4e84dc95818" providerId="LiveId" clId="{874297D8-0B18-443B-9DBB-E0D0E54F44C2}" dt="2018-10-01T12:09:26.009" v="155"/>
          <ac:spMkLst>
            <pc:docMk/>
            <pc:sldMk cId="1881053020" sldId="431"/>
            <ac:spMk id="8" creationId="{7FFE6AA8-9F54-44D1-816D-F8E3D2227655}"/>
          </ac:spMkLst>
        </pc:spChg>
      </pc:sldChg>
      <pc:sldChg chg="addSp delSp">
        <pc:chgData name="Niels M" userId="244bc4e84dc95818" providerId="LiveId" clId="{874297D8-0B18-443B-9DBB-E0D0E54F44C2}" dt="2018-10-01T12:09:27.185" v="156"/>
        <pc:sldMkLst>
          <pc:docMk/>
          <pc:sldMk cId="1341738489" sldId="432"/>
        </pc:sldMkLst>
        <pc:spChg chg="add del">
          <ac:chgData name="Niels M" userId="244bc4e84dc95818" providerId="LiveId" clId="{874297D8-0B18-443B-9DBB-E0D0E54F44C2}" dt="2018-10-01T12:07:06.182" v="65"/>
          <ac:spMkLst>
            <pc:docMk/>
            <pc:sldMk cId="1341738489" sldId="432"/>
            <ac:spMk id="7" creationId="{CE864EEC-CB32-435F-A2C2-1BF9ADB438C4}"/>
          </ac:spMkLst>
        </pc:spChg>
        <pc:spChg chg="add">
          <ac:chgData name="Niels M" userId="244bc4e84dc95818" providerId="LiveId" clId="{874297D8-0B18-443B-9DBB-E0D0E54F44C2}" dt="2018-10-01T12:09:27.185" v="156"/>
          <ac:spMkLst>
            <pc:docMk/>
            <pc:sldMk cId="1341738489" sldId="432"/>
            <ac:spMk id="8" creationId="{6767E957-6E0E-41F2-B763-FE11D7414C3C}"/>
          </ac:spMkLst>
        </pc:spChg>
      </pc:sldChg>
      <pc:sldChg chg="addSp delSp">
        <pc:chgData name="Niels M" userId="244bc4e84dc95818" providerId="LiveId" clId="{874297D8-0B18-443B-9DBB-E0D0E54F44C2}" dt="2018-10-01T12:09:28.387" v="157"/>
        <pc:sldMkLst>
          <pc:docMk/>
          <pc:sldMk cId="1361890579" sldId="433"/>
        </pc:sldMkLst>
        <pc:spChg chg="add del">
          <ac:chgData name="Niels M" userId="244bc4e84dc95818" providerId="LiveId" clId="{874297D8-0B18-443B-9DBB-E0D0E54F44C2}" dt="2018-10-01T12:07:05.906" v="64"/>
          <ac:spMkLst>
            <pc:docMk/>
            <pc:sldMk cId="1361890579" sldId="433"/>
            <ac:spMk id="9" creationId="{E2576381-8FD4-447B-B94E-F17DB20CB64E}"/>
          </ac:spMkLst>
        </pc:spChg>
        <pc:spChg chg="add">
          <ac:chgData name="Niels M" userId="244bc4e84dc95818" providerId="LiveId" clId="{874297D8-0B18-443B-9DBB-E0D0E54F44C2}" dt="2018-10-01T12:09:28.387" v="157"/>
          <ac:spMkLst>
            <pc:docMk/>
            <pc:sldMk cId="1361890579" sldId="433"/>
            <ac:spMk id="10" creationId="{5852760A-DA87-486E-8EFA-7726EC66E9C5}"/>
          </ac:spMkLst>
        </pc:spChg>
      </pc:sldChg>
      <pc:sldChg chg="addSp delSp">
        <pc:chgData name="Niels M" userId="244bc4e84dc95818" providerId="LiveId" clId="{874297D8-0B18-443B-9DBB-E0D0E54F44C2}" dt="2018-10-01T12:09:37.637" v="163"/>
        <pc:sldMkLst>
          <pc:docMk/>
          <pc:sldMk cId="1721918256" sldId="434"/>
        </pc:sldMkLst>
        <pc:spChg chg="add del">
          <ac:chgData name="Niels M" userId="244bc4e84dc95818" providerId="LiveId" clId="{874297D8-0B18-443B-9DBB-E0D0E54F44C2}" dt="2018-10-01T12:07:04.768" v="58"/>
          <ac:spMkLst>
            <pc:docMk/>
            <pc:sldMk cId="1721918256" sldId="434"/>
            <ac:spMk id="7" creationId="{19695C4F-CC8C-4C4F-B8A2-0494D057B56D}"/>
          </ac:spMkLst>
        </pc:spChg>
        <pc:spChg chg="add">
          <ac:chgData name="Niels M" userId="244bc4e84dc95818" providerId="LiveId" clId="{874297D8-0B18-443B-9DBB-E0D0E54F44C2}" dt="2018-10-01T12:09:37.637" v="163"/>
          <ac:spMkLst>
            <pc:docMk/>
            <pc:sldMk cId="1721918256" sldId="434"/>
            <ac:spMk id="8" creationId="{839E1319-0EB0-474A-9AC3-EA2B05C4D317}"/>
          </ac:spMkLst>
        </pc:spChg>
      </pc:sldChg>
      <pc:sldChg chg="addSp">
        <pc:chgData name="Niels M" userId="244bc4e84dc95818" providerId="LiveId" clId="{874297D8-0B18-443B-9DBB-E0D0E54F44C2}" dt="2018-10-01T12:09:39.242" v="164"/>
        <pc:sldMkLst>
          <pc:docMk/>
          <pc:sldMk cId="2277539881" sldId="435"/>
        </pc:sldMkLst>
        <pc:spChg chg="add">
          <ac:chgData name="Niels M" userId="244bc4e84dc95818" providerId="LiveId" clId="{874297D8-0B18-443B-9DBB-E0D0E54F44C2}" dt="2018-10-01T12:09:39.242" v="164"/>
          <ac:spMkLst>
            <pc:docMk/>
            <pc:sldMk cId="2277539881" sldId="435"/>
            <ac:spMk id="7" creationId="{F493C30C-E5A1-4906-8136-0175168B855C}"/>
          </ac:spMkLst>
        </pc:spChg>
      </pc:sldChg>
      <pc:sldChg chg="add">
        <pc:chgData name="Niels M" userId="244bc4e84dc95818" providerId="LiveId" clId="{874297D8-0B18-443B-9DBB-E0D0E54F44C2}" dt="2018-10-01T12:10:09.649" v="176"/>
        <pc:sldMkLst>
          <pc:docMk/>
          <pc:sldMk cId="3496289417" sldId="436"/>
        </pc:sldMkLst>
      </pc:sldChg>
      <pc:sldChg chg="add">
        <pc:chgData name="Niels M" userId="244bc4e84dc95818" providerId="LiveId" clId="{874297D8-0B18-443B-9DBB-E0D0E54F44C2}" dt="2018-10-01T12:10:27.515" v="183"/>
        <pc:sldMkLst>
          <pc:docMk/>
          <pc:sldMk cId="2442387115" sldId="437"/>
        </pc:sldMkLst>
      </pc:sldChg>
      <pc:sldChg chg="addSp add">
        <pc:chgData name="Niels M" userId="244bc4e84dc95818" providerId="LiveId" clId="{874297D8-0B18-443B-9DBB-E0D0E54F44C2}" dt="2018-10-01T12:10:44.777" v="189"/>
        <pc:sldMkLst>
          <pc:docMk/>
          <pc:sldMk cId="12733443" sldId="438"/>
        </pc:sldMkLst>
        <pc:spChg chg="add">
          <ac:chgData name="Niels M" userId="244bc4e84dc95818" providerId="LiveId" clId="{874297D8-0B18-443B-9DBB-E0D0E54F44C2}" dt="2018-10-01T12:10:44.777" v="189"/>
          <ac:spMkLst>
            <pc:docMk/>
            <pc:sldMk cId="12733443" sldId="438"/>
            <ac:spMk id="10" creationId="{B7498D72-C203-4614-9F78-01547ACFF6E1}"/>
          </ac:spMkLst>
        </pc:spChg>
      </pc:sldChg>
    </pc:docChg>
  </pc:docChgLst>
  <pc:docChgLst>
    <pc:chgData name="Niels M" userId="244bc4e84dc95818" providerId="LiveId" clId="{050F28C8-2240-45ED-9E8B-B5F7EE4A3FB2}"/>
    <pc:docChg chg="undo custSel addSld delSld modSld sldOrd">
      <pc:chgData name="Niels M" userId="244bc4e84dc95818" providerId="LiveId" clId="{050F28C8-2240-45ED-9E8B-B5F7EE4A3FB2}" dt="2018-09-19T12:51:08.444" v="764"/>
      <pc:docMkLst>
        <pc:docMk/>
      </pc:docMkLst>
      <pc:sldChg chg="modSp">
        <pc:chgData name="Niels M" userId="244bc4e84dc95818" providerId="LiveId" clId="{050F28C8-2240-45ED-9E8B-B5F7EE4A3FB2}" dt="2018-09-19T07:01:36.613" v="660" actId="20577"/>
        <pc:sldMkLst>
          <pc:docMk/>
          <pc:sldMk cId="0" sldId="356"/>
        </pc:sldMkLst>
        <pc:spChg chg="mod">
          <ac:chgData name="Niels M" userId="244bc4e84dc95818" providerId="LiveId" clId="{050F28C8-2240-45ED-9E8B-B5F7EE4A3FB2}" dt="2018-09-19T07:01:36.613" v="660" actId="20577"/>
          <ac:spMkLst>
            <pc:docMk/>
            <pc:sldMk cId="0" sldId="356"/>
            <ac:spMk id="2" creationId="{EE4FDF1E-F052-45DA-9201-1A650EF530F6}"/>
          </ac:spMkLst>
        </pc:spChg>
      </pc:sldChg>
      <pc:sldChg chg="addSp delSp modSp">
        <pc:chgData name="Niels M" userId="244bc4e84dc95818" providerId="LiveId" clId="{050F28C8-2240-45ED-9E8B-B5F7EE4A3FB2}" dt="2018-09-18T18:36:18.763" v="63"/>
        <pc:sldMkLst>
          <pc:docMk/>
          <pc:sldMk cId="2236645825" sldId="399"/>
        </pc:sldMkLst>
        <pc:spChg chg="mod">
          <ac:chgData name="Niels M" userId="244bc4e84dc95818" providerId="LiveId" clId="{050F28C8-2240-45ED-9E8B-B5F7EE4A3FB2}" dt="2018-09-18T18:36:11.073" v="61" actId="20577"/>
          <ac:spMkLst>
            <pc:docMk/>
            <pc:sldMk cId="2236645825" sldId="399"/>
            <ac:spMk id="9" creationId="{AC095C4F-E0E8-41B2-95CD-414DD83D43D0}"/>
          </ac:spMkLst>
        </pc:spChg>
        <pc:picChg chg="del">
          <ac:chgData name="Niels M" userId="244bc4e84dc95818" providerId="LiveId" clId="{050F28C8-2240-45ED-9E8B-B5F7EE4A3FB2}" dt="2018-09-18T18:35:47.143" v="0" actId="478"/>
          <ac:picMkLst>
            <pc:docMk/>
            <pc:sldMk cId="2236645825" sldId="399"/>
            <ac:picMk id="10" creationId="{CC137CD6-4C4C-4492-8808-3F1C1E018E4C}"/>
          </ac:picMkLst>
        </pc:picChg>
        <pc:picChg chg="add del">
          <ac:chgData name="Niels M" userId="244bc4e84dc95818" providerId="LiveId" clId="{050F28C8-2240-45ED-9E8B-B5F7EE4A3FB2}" dt="2018-09-18T18:36:18.763" v="63"/>
          <ac:picMkLst>
            <pc:docMk/>
            <pc:sldMk cId="2236645825" sldId="399"/>
            <ac:picMk id="11" creationId="{7F43BAC6-4E06-4211-A173-4E20300CECD2}"/>
          </ac:picMkLst>
        </pc:picChg>
      </pc:sldChg>
      <pc:sldChg chg="add">
        <pc:chgData name="Niels M" userId="244bc4e84dc95818" providerId="LiveId" clId="{050F28C8-2240-45ED-9E8B-B5F7EE4A3FB2}" dt="2018-09-18T19:34:23.669" v="494"/>
        <pc:sldMkLst>
          <pc:docMk/>
          <pc:sldMk cId="3777166327" sldId="400"/>
        </pc:sldMkLst>
      </pc:sldChg>
      <pc:sldChg chg="modSp add">
        <pc:chgData name="Niels M" userId="244bc4e84dc95818" providerId="LiveId" clId="{050F28C8-2240-45ED-9E8B-B5F7EE4A3FB2}" dt="2018-09-18T18:41:21.737" v="95" actId="1076"/>
        <pc:sldMkLst>
          <pc:docMk/>
          <pc:sldMk cId="2093575188" sldId="401"/>
        </pc:sldMkLst>
        <pc:picChg chg="ord">
          <ac:chgData name="Niels M" userId="244bc4e84dc95818" providerId="LiveId" clId="{050F28C8-2240-45ED-9E8B-B5F7EE4A3FB2}" dt="2018-09-18T18:41:18.422" v="94" actId="166"/>
          <ac:picMkLst>
            <pc:docMk/>
            <pc:sldMk cId="2093575188" sldId="401"/>
            <ac:picMk id="5" creationId="{23CE34E0-7C2E-4304-A554-47B618A55880}"/>
          </ac:picMkLst>
        </pc:picChg>
        <pc:picChg chg="mod">
          <ac:chgData name="Niels M" userId="244bc4e84dc95818" providerId="LiveId" clId="{050F28C8-2240-45ED-9E8B-B5F7EE4A3FB2}" dt="2018-09-18T18:41:21.737" v="95" actId="1076"/>
          <ac:picMkLst>
            <pc:docMk/>
            <pc:sldMk cId="2093575188" sldId="401"/>
            <ac:picMk id="6" creationId="{4C82725F-253A-42B8-BE05-12D8EF48C2F4}"/>
          </ac:picMkLst>
        </pc:picChg>
      </pc:sldChg>
      <pc:sldChg chg="add">
        <pc:chgData name="Niels M" userId="244bc4e84dc95818" providerId="LiveId" clId="{050F28C8-2240-45ED-9E8B-B5F7EE4A3FB2}" dt="2018-09-18T19:37:56.274" v="576"/>
        <pc:sldMkLst>
          <pc:docMk/>
          <pc:sldMk cId="1470733567" sldId="402"/>
        </pc:sldMkLst>
      </pc:sldChg>
      <pc:sldChg chg="addSp modSp add">
        <pc:chgData name="Niels M" userId="244bc4e84dc95818" providerId="LiveId" clId="{050F28C8-2240-45ED-9E8B-B5F7EE4A3FB2}" dt="2018-09-18T18:42:13.543" v="99" actId="1076"/>
        <pc:sldMkLst>
          <pc:docMk/>
          <pc:sldMk cId="2227690519" sldId="403"/>
        </pc:sldMkLst>
        <pc:picChg chg="add">
          <ac:chgData name="Niels M" userId="244bc4e84dc95818" providerId="LiveId" clId="{050F28C8-2240-45ED-9E8B-B5F7EE4A3FB2}" dt="2018-09-18T18:41:50.026" v="97"/>
          <ac:picMkLst>
            <pc:docMk/>
            <pc:sldMk cId="2227690519" sldId="403"/>
            <ac:picMk id="6" creationId="{7BEF44F4-CCA5-4A0C-A731-5C1768B77EF0}"/>
          </ac:picMkLst>
        </pc:picChg>
        <pc:picChg chg="add mod">
          <ac:chgData name="Niels M" userId="244bc4e84dc95818" providerId="LiveId" clId="{050F28C8-2240-45ED-9E8B-B5F7EE4A3FB2}" dt="2018-09-18T18:42:13.543" v="99" actId="1076"/>
          <ac:picMkLst>
            <pc:docMk/>
            <pc:sldMk cId="2227690519" sldId="403"/>
            <ac:picMk id="7" creationId="{2579DEFE-5E6F-43F6-9567-57824F8ADDF3}"/>
          </ac:picMkLst>
        </pc:picChg>
      </pc:sldChg>
      <pc:sldChg chg="add">
        <pc:chgData name="Niels M" userId="244bc4e84dc95818" providerId="LiveId" clId="{050F28C8-2240-45ED-9E8B-B5F7EE4A3FB2}" dt="2018-09-18T19:37:56.274" v="576"/>
        <pc:sldMkLst>
          <pc:docMk/>
          <pc:sldMk cId="8008044" sldId="404"/>
        </pc:sldMkLst>
      </pc:sldChg>
      <pc:sldChg chg="add">
        <pc:chgData name="Niels M" userId="244bc4e84dc95818" providerId="LiveId" clId="{050F28C8-2240-45ED-9E8B-B5F7EE4A3FB2}" dt="2018-09-18T19:37:56.274" v="576"/>
        <pc:sldMkLst>
          <pc:docMk/>
          <pc:sldMk cId="3919726653" sldId="405"/>
        </pc:sldMkLst>
      </pc:sldChg>
      <pc:sldChg chg="add">
        <pc:chgData name="Niels M" userId="244bc4e84dc95818" providerId="LiveId" clId="{050F28C8-2240-45ED-9E8B-B5F7EE4A3FB2}" dt="2018-09-18T19:37:56.274" v="576"/>
        <pc:sldMkLst>
          <pc:docMk/>
          <pc:sldMk cId="3538369188" sldId="406"/>
        </pc:sldMkLst>
      </pc:sldChg>
      <pc:sldChg chg="add">
        <pc:chgData name="Niels M" userId="244bc4e84dc95818" providerId="LiveId" clId="{050F28C8-2240-45ED-9E8B-B5F7EE4A3FB2}" dt="2018-09-18T19:37:56.274" v="576"/>
        <pc:sldMkLst>
          <pc:docMk/>
          <pc:sldMk cId="1728269757" sldId="407"/>
        </pc:sldMkLst>
      </pc:sldChg>
      <pc:sldChg chg="add">
        <pc:chgData name="Niels M" userId="244bc4e84dc95818" providerId="LiveId" clId="{050F28C8-2240-45ED-9E8B-B5F7EE4A3FB2}" dt="2018-09-18T19:37:56.274" v="576"/>
        <pc:sldMkLst>
          <pc:docMk/>
          <pc:sldMk cId="1643885775" sldId="408"/>
        </pc:sldMkLst>
      </pc:sldChg>
      <pc:sldChg chg="add">
        <pc:chgData name="Niels M" userId="244bc4e84dc95818" providerId="LiveId" clId="{050F28C8-2240-45ED-9E8B-B5F7EE4A3FB2}" dt="2018-09-18T19:37:56.274" v="576"/>
        <pc:sldMkLst>
          <pc:docMk/>
          <pc:sldMk cId="985790857" sldId="409"/>
        </pc:sldMkLst>
      </pc:sldChg>
      <pc:sldChg chg="add">
        <pc:chgData name="Niels M" userId="244bc4e84dc95818" providerId="LiveId" clId="{050F28C8-2240-45ED-9E8B-B5F7EE4A3FB2}" dt="2018-09-18T19:37:56.274" v="576"/>
        <pc:sldMkLst>
          <pc:docMk/>
          <pc:sldMk cId="289259449" sldId="410"/>
        </pc:sldMkLst>
      </pc:sldChg>
      <pc:sldChg chg="addSp delSp add">
        <pc:chgData name="Niels M" userId="244bc4e84dc95818" providerId="LiveId" clId="{050F28C8-2240-45ED-9E8B-B5F7EE4A3FB2}" dt="2018-09-19T07:03:47.252" v="662"/>
        <pc:sldMkLst>
          <pc:docMk/>
          <pc:sldMk cId="4148729012" sldId="411"/>
        </pc:sldMkLst>
        <pc:picChg chg="add del">
          <ac:chgData name="Niels M" userId="244bc4e84dc95818" providerId="LiveId" clId="{050F28C8-2240-45ED-9E8B-B5F7EE4A3FB2}" dt="2018-09-18T18:47:19.576" v="118"/>
          <ac:picMkLst>
            <pc:docMk/>
            <pc:sldMk cId="4148729012" sldId="411"/>
            <ac:picMk id="5" creationId="{B3141F5E-3C4D-49DF-A2BD-A6691F61880E}"/>
          </ac:picMkLst>
        </pc:picChg>
        <pc:picChg chg="add">
          <ac:chgData name="Niels M" userId="244bc4e84dc95818" providerId="LiveId" clId="{050F28C8-2240-45ED-9E8B-B5F7EE4A3FB2}" dt="2018-09-18T19:10:44.101" v="283"/>
          <ac:picMkLst>
            <pc:docMk/>
            <pc:sldMk cId="4148729012" sldId="411"/>
            <ac:picMk id="6" creationId="{C1B8A5F4-C6DE-4E4E-8556-D50CCE1D386D}"/>
          </ac:picMkLst>
        </pc:picChg>
        <pc:picChg chg="add del">
          <ac:chgData name="Niels M" userId="244bc4e84dc95818" providerId="LiveId" clId="{050F28C8-2240-45ED-9E8B-B5F7EE4A3FB2}" dt="2018-09-19T07:03:47.252" v="662"/>
          <ac:picMkLst>
            <pc:docMk/>
            <pc:sldMk cId="4148729012" sldId="411"/>
            <ac:picMk id="7" creationId="{6C95BE60-CB64-47A9-B090-318C065F3AC2}"/>
          </ac:picMkLst>
        </pc:picChg>
      </pc:sldChg>
      <pc:sldChg chg="addSp add ord">
        <pc:chgData name="Niels M" userId="244bc4e84dc95818" providerId="LiveId" clId="{050F28C8-2240-45ED-9E8B-B5F7EE4A3FB2}" dt="2018-09-18T19:17:13.620" v="306"/>
        <pc:sldMkLst>
          <pc:docMk/>
          <pc:sldMk cId="2076276882" sldId="412"/>
        </pc:sldMkLst>
        <pc:picChg chg="add">
          <ac:chgData name="Niels M" userId="244bc4e84dc95818" providerId="LiveId" clId="{050F28C8-2240-45ED-9E8B-B5F7EE4A3FB2}" dt="2018-09-18T19:11:41.059" v="284"/>
          <ac:picMkLst>
            <pc:docMk/>
            <pc:sldMk cId="2076276882" sldId="412"/>
            <ac:picMk id="5" creationId="{383AC829-023E-489E-B6EB-4CAD8E010651}"/>
          </ac:picMkLst>
        </pc:picChg>
      </pc:sldChg>
      <pc:sldChg chg="addSp add ord">
        <pc:chgData name="Niels M" userId="244bc4e84dc95818" providerId="LiveId" clId="{050F28C8-2240-45ED-9E8B-B5F7EE4A3FB2}" dt="2018-09-18T19:17:13.620" v="306"/>
        <pc:sldMkLst>
          <pc:docMk/>
          <pc:sldMk cId="2669057805" sldId="413"/>
        </pc:sldMkLst>
        <pc:picChg chg="add">
          <ac:chgData name="Niels M" userId="244bc4e84dc95818" providerId="LiveId" clId="{050F28C8-2240-45ED-9E8B-B5F7EE4A3FB2}" dt="2018-09-18T19:13:07.582" v="288"/>
          <ac:picMkLst>
            <pc:docMk/>
            <pc:sldMk cId="2669057805" sldId="413"/>
            <ac:picMk id="5" creationId="{905C7688-EDBE-4E47-9BFA-561B34E1925F}"/>
          </ac:picMkLst>
        </pc:picChg>
      </pc:sldChg>
      <pc:sldChg chg="add">
        <pc:chgData name="Niels M" userId="244bc4e84dc95818" providerId="LiveId" clId="{050F28C8-2240-45ED-9E8B-B5F7EE4A3FB2}" dt="2018-09-18T19:36:41.451" v="509"/>
        <pc:sldMkLst>
          <pc:docMk/>
          <pc:sldMk cId="3342742363" sldId="415"/>
        </pc:sldMkLst>
      </pc:sldChg>
      <pc:sldChg chg="add">
        <pc:chgData name="Niels M" userId="244bc4e84dc95818" providerId="LiveId" clId="{050F28C8-2240-45ED-9E8B-B5F7EE4A3FB2}" dt="2018-09-18T19:39:42.164" v="613"/>
        <pc:sldMkLst>
          <pc:docMk/>
          <pc:sldMk cId="2050891700" sldId="416"/>
        </pc:sldMkLst>
      </pc:sldChg>
      <pc:sldChg chg="addSp add">
        <pc:chgData name="Niels M" userId="244bc4e84dc95818" providerId="LiveId" clId="{050F28C8-2240-45ED-9E8B-B5F7EE4A3FB2}" dt="2018-09-18T19:13:44.580" v="289"/>
        <pc:sldMkLst>
          <pc:docMk/>
          <pc:sldMk cId="2188962404" sldId="417"/>
        </pc:sldMkLst>
        <pc:picChg chg="add">
          <ac:chgData name="Niels M" userId="244bc4e84dc95818" providerId="LiveId" clId="{050F28C8-2240-45ED-9E8B-B5F7EE4A3FB2}" dt="2018-09-18T19:13:44.580" v="289"/>
          <ac:picMkLst>
            <pc:docMk/>
            <pc:sldMk cId="2188962404" sldId="417"/>
            <ac:picMk id="5" creationId="{DC38F55F-919B-4E01-BD19-95F616117935}"/>
          </ac:picMkLst>
        </pc:picChg>
      </pc:sldChg>
      <pc:sldChg chg="addSp modSp add modNotesTx">
        <pc:chgData name="Niels M" userId="244bc4e84dc95818" providerId="LiveId" clId="{050F28C8-2240-45ED-9E8B-B5F7EE4A3FB2}" dt="2018-09-19T11:29:20.706" v="763" actId="20577"/>
        <pc:sldMkLst>
          <pc:docMk/>
          <pc:sldMk cId="976741018" sldId="418"/>
        </pc:sldMkLst>
        <pc:spChg chg="mod ord">
          <ac:chgData name="Niels M" userId="244bc4e84dc95818" providerId="LiveId" clId="{050F28C8-2240-45ED-9E8B-B5F7EE4A3FB2}" dt="2018-09-19T11:29:20.706" v="763" actId="20577"/>
          <ac:spMkLst>
            <pc:docMk/>
            <pc:sldMk cId="976741018" sldId="418"/>
            <ac:spMk id="2" creationId="{585E0C61-C800-41CC-AE1C-848F50BC0865}"/>
          </ac:spMkLst>
        </pc:spChg>
        <pc:spChg chg="mod">
          <ac:chgData name="Niels M" userId="244bc4e84dc95818" providerId="LiveId" clId="{050F28C8-2240-45ED-9E8B-B5F7EE4A3FB2}" dt="2018-09-19T11:23:32.140" v="760" actId="20577"/>
          <ac:spMkLst>
            <pc:docMk/>
            <pc:sldMk cId="976741018" sldId="418"/>
            <ac:spMk id="9" creationId="{AC095C4F-E0E8-41B2-95CD-414DD83D43D0}"/>
          </ac:spMkLst>
        </pc:spChg>
        <pc:picChg chg="add mod modCrop">
          <ac:chgData name="Niels M" userId="244bc4e84dc95818" providerId="LiveId" clId="{050F28C8-2240-45ED-9E8B-B5F7EE4A3FB2}" dt="2018-09-18T19:20:57.356" v="445" actId="732"/>
          <ac:picMkLst>
            <pc:docMk/>
            <pc:sldMk cId="976741018" sldId="418"/>
            <ac:picMk id="5" creationId="{3509EC4A-F48F-4BB7-8235-FCE9410D2F85}"/>
          </ac:picMkLst>
        </pc:picChg>
      </pc:sldChg>
      <pc:sldChg chg="addSp modSp add">
        <pc:chgData name="Niels M" userId="244bc4e84dc95818" providerId="LiveId" clId="{050F28C8-2240-45ED-9E8B-B5F7EE4A3FB2}" dt="2018-09-19T12:51:08.444" v="764"/>
        <pc:sldMkLst>
          <pc:docMk/>
          <pc:sldMk cId="3411421437" sldId="419"/>
        </pc:sldMkLst>
        <pc:spChg chg="mod">
          <ac:chgData name="Niels M" userId="244bc4e84dc95818" providerId="LiveId" clId="{050F28C8-2240-45ED-9E8B-B5F7EE4A3FB2}" dt="2018-09-18T19:24:46.297" v="483" actId="20577"/>
          <ac:spMkLst>
            <pc:docMk/>
            <pc:sldMk cId="3411421437" sldId="419"/>
            <ac:spMk id="9" creationId="{AC095C4F-E0E8-41B2-95CD-414DD83D43D0}"/>
          </ac:spMkLst>
        </pc:spChg>
        <pc:picChg chg="add">
          <ac:chgData name="Niels M" userId="244bc4e84dc95818" providerId="LiveId" clId="{050F28C8-2240-45ED-9E8B-B5F7EE4A3FB2}" dt="2018-09-18T19:24:51.160" v="484"/>
          <ac:picMkLst>
            <pc:docMk/>
            <pc:sldMk cId="3411421437" sldId="419"/>
            <ac:picMk id="5" creationId="{A570322C-E51C-4DBB-BA86-FCEE81B00172}"/>
          </ac:picMkLst>
        </pc:picChg>
        <pc:inkChg chg="add">
          <ac:chgData name="Niels M" userId="244bc4e84dc95818" providerId="LiveId" clId="{050F28C8-2240-45ED-9E8B-B5F7EE4A3FB2}" dt="2018-09-19T12:51:08.444" v="764"/>
          <ac:inkMkLst>
            <pc:docMk/>
            <pc:sldMk cId="3411421437" sldId="419"/>
            <ac:inkMk id="6" creationId="{95C051BD-34C2-4607-9F8D-15985E59EAEA}"/>
          </ac:inkMkLst>
        </pc:inkChg>
      </pc:sldChg>
      <pc:sldChg chg="add">
        <pc:chgData name="Niels M" userId="244bc4e84dc95818" providerId="LiveId" clId="{050F28C8-2240-45ED-9E8B-B5F7EE4A3FB2}" dt="2018-09-18T19:14:03.906" v="291"/>
        <pc:sldMkLst>
          <pc:docMk/>
          <pc:sldMk cId="1430951013" sldId="420"/>
        </pc:sldMkLst>
      </pc:sldChg>
      <pc:sldChg chg="add">
        <pc:chgData name="Niels M" userId="244bc4e84dc95818" providerId="LiveId" clId="{050F28C8-2240-45ED-9E8B-B5F7EE4A3FB2}" dt="2018-09-18T19:36:41.451" v="509"/>
        <pc:sldMkLst>
          <pc:docMk/>
          <pc:sldMk cId="225753986" sldId="421"/>
        </pc:sldMkLst>
      </pc:sldChg>
      <pc:sldChg chg="add">
        <pc:chgData name="Niels M" userId="244bc4e84dc95818" providerId="LiveId" clId="{050F28C8-2240-45ED-9E8B-B5F7EE4A3FB2}" dt="2018-09-18T19:36:41.451" v="509"/>
        <pc:sldMkLst>
          <pc:docMk/>
          <pc:sldMk cId="3054733506" sldId="423"/>
        </pc:sldMkLst>
      </pc:sldChg>
      <pc:sldChg chg="addSp delSp modSp add">
        <pc:chgData name="Niels M" userId="244bc4e84dc95818" providerId="LiveId" clId="{050F28C8-2240-45ED-9E8B-B5F7EE4A3FB2}" dt="2018-09-18T19:18:32.629" v="336" actId="14100"/>
        <pc:sldMkLst>
          <pc:docMk/>
          <pc:sldMk cId="3253098861" sldId="424"/>
        </pc:sldMkLst>
        <pc:spChg chg="del">
          <ac:chgData name="Niels M" userId="244bc4e84dc95818" providerId="LiveId" clId="{050F28C8-2240-45ED-9E8B-B5F7EE4A3FB2}" dt="2018-09-18T19:18:23.068" v="333"/>
          <ac:spMkLst>
            <pc:docMk/>
            <pc:sldMk cId="3253098861" sldId="424"/>
            <ac:spMk id="2" creationId="{585E0C61-C800-41CC-AE1C-848F50BC0865}"/>
          </ac:spMkLst>
        </pc:spChg>
        <pc:spChg chg="mod">
          <ac:chgData name="Niels M" userId="244bc4e84dc95818" providerId="LiveId" clId="{050F28C8-2240-45ED-9E8B-B5F7EE4A3FB2}" dt="2018-09-18T19:18:21.109" v="332" actId="20577"/>
          <ac:spMkLst>
            <pc:docMk/>
            <pc:sldMk cId="3253098861" sldId="424"/>
            <ac:spMk id="9" creationId="{AC095C4F-E0E8-41B2-95CD-414DD83D43D0}"/>
          </ac:spMkLst>
        </pc:spChg>
        <pc:picChg chg="del">
          <ac:chgData name="Niels M" userId="244bc4e84dc95818" providerId="LiveId" clId="{050F28C8-2240-45ED-9E8B-B5F7EE4A3FB2}" dt="2018-09-18T19:17:05.074" v="305" actId="478"/>
          <ac:picMkLst>
            <pc:docMk/>
            <pc:sldMk cId="3253098861" sldId="424"/>
            <ac:picMk id="5" creationId="{905C7688-EDBE-4E47-9BFA-561B34E1925F}"/>
          </ac:picMkLst>
        </pc:picChg>
        <pc:picChg chg="add mod">
          <ac:chgData name="Niels M" userId="244bc4e84dc95818" providerId="LiveId" clId="{050F28C8-2240-45ED-9E8B-B5F7EE4A3FB2}" dt="2018-09-18T19:18:32.629" v="336" actId="14100"/>
          <ac:picMkLst>
            <pc:docMk/>
            <pc:sldMk cId="3253098861" sldId="424"/>
            <ac:picMk id="6" creationId="{17199A10-2F7A-49D9-B6B7-83AE3D78F4AE}"/>
          </ac:picMkLst>
        </pc:picChg>
      </pc:sldChg>
      <pc:sldChg chg="addSp delSp add">
        <pc:chgData name="Niels M" userId="244bc4e84dc95818" providerId="LiveId" clId="{050F28C8-2240-45ED-9E8B-B5F7EE4A3FB2}" dt="2018-09-19T12:51:08.444" v="764"/>
        <pc:sldMkLst>
          <pc:docMk/>
          <pc:sldMk cId="3624984455" sldId="425"/>
        </pc:sldMkLst>
        <pc:picChg chg="del">
          <ac:chgData name="Niels M" userId="244bc4e84dc95818" providerId="LiveId" clId="{050F28C8-2240-45ED-9E8B-B5F7EE4A3FB2}" dt="2018-09-18T19:24:58.367" v="486" actId="478"/>
          <ac:picMkLst>
            <pc:docMk/>
            <pc:sldMk cId="3624984455" sldId="425"/>
            <ac:picMk id="5" creationId="{A570322C-E51C-4DBB-BA86-FCEE81B00172}"/>
          </ac:picMkLst>
        </pc:picChg>
        <pc:picChg chg="add">
          <ac:chgData name="Niels M" userId="244bc4e84dc95818" providerId="LiveId" clId="{050F28C8-2240-45ED-9E8B-B5F7EE4A3FB2}" dt="2018-09-18T19:28:33.564" v="487"/>
          <ac:picMkLst>
            <pc:docMk/>
            <pc:sldMk cId="3624984455" sldId="425"/>
            <ac:picMk id="6" creationId="{260DD7F2-7DA9-46D0-BF8F-D59459BC3F08}"/>
          </ac:picMkLst>
        </pc:picChg>
        <pc:inkChg chg="add">
          <ac:chgData name="Niels M" userId="244bc4e84dc95818" providerId="LiveId" clId="{050F28C8-2240-45ED-9E8B-B5F7EE4A3FB2}" dt="2018-09-19T12:51:08.444" v="764"/>
          <ac:inkMkLst>
            <pc:docMk/>
            <pc:sldMk cId="3624984455" sldId="425"/>
            <ac:inkMk id="7" creationId="{4BBBA3CB-8FE1-498B-B940-020507B20523}"/>
          </ac:inkMkLst>
        </pc:inkChg>
      </pc:sldChg>
      <pc:sldChg chg="addSp add">
        <pc:chgData name="Niels M" userId="244bc4e84dc95818" providerId="LiveId" clId="{050F28C8-2240-45ED-9E8B-B5F7EE4A3FB2}" dt="2018-09-19T12:51:08.444" v="764"/>
        <pc:sldMkLst>
          <pc:docMk/>
          <pc:sldMk cId="1403214377" sldId="426"/>
        </pc:sldMkLst>
        <pc:picChg chg="add">
          <ac:chgData name="Niels M" userId="244bc4e84dc95818" providerId="LiveId" clId="{050F28C8-2240-45ED-9E8B-B5F7EE4A3FB2}" dt="2018-09-18T19:29:22.792" v="489"/>
          <ac:picMkLst>
            <pc:docMk/>
            <pc:sldMk cId="1403214377" sldId="426"/>
            <ac:picMk id="5" creationId="{E8855AE1-2E3F-4454-9A45-36406657A70C}"/>
          </ac:picMkLst>
        </pc:picChg>
        <pc:inkChg chg="add">
          <ac:chgData name="Niels M" userId="244bc4e84dc95818" providerId="LiveId" clId="{050F28C8-2240-45ED-9E8B-B5F7EE4A3FB2}" dt="2018-09-19T12:51:08.444" v="764"/>
          <ac:inkMkLst>
            <pc:docMk/>
            <pc:sldMk cId="1403214377" sldId="426"/>
            <ac:inkMk id="7" creationId="{E12F9A90-7C35-41A6-8665-020F5A823BB8}"/>
          </ac:inkMkLst>
        </pc:inkChg>
      </pc:sldChg>
      <pc:sldChg chg="add">
        <pc:chgData name="Niels M" userId="244bc4e84dc95818" providerId="LiveId" clId="{050F28C8-2240-45ED-9E8B-B5F7EE4A3FB2}" dt="2018-09-18T19:39:40.029" v="612"/>
        <pc:sldMkLst>
          <pc:docMk/>
          <pc:sldMk cId="1919884168" sldId="428"/>
        </pc:sldMkLst>
      </pc:sldChg>
      <pc:sldChg chg="addSp delSp modSp add">
        <pc:chgData name="Niels M" userId="244bc4e84dc95818" providerId="LiveId" clId="{050F28C8-2240-45ED-9E8B-B5F7EE4A3FB2}" dt="2018-09-18T19:40:58.350" v="618" actId="478"/>
        <pc:sldMkLst>
          <pc:docMk/>
          <pc:sldMk cId="2779646937" sldId="429"/>
        </pc:sldMkLst>
        <pc:spChg chg="add mod">
          <ac:chgData name="Niels M" userId="244bc4e84dc95818" providerId="LiveId" clId="{050F28C8-2240-45ED-9E8B-B5F7EE4A3FB2}" dt="2018-09-18T19:40:58.350" v="618" actId="478"/>
          <ac:spMkLst>
            <pc:docMk/>
            <pc:sldMk cId="2779646937" sldId="429"/>
            <ac:spMk id="8" creationId="{336A019D-E4DD-44D8-92D0-70B030A6CD14}"/>
          </ac:spMkLst>
        </pc:spChg>
        <pc:spChg chg="del">
          <ac:chgData name="Niels M" userId="244bc4e84dc95818" providerId="LiveId" clId="{050F28C8-2240-45ED-9E8B-B5F7EE4A3FB2}" dt="2018-09-18T19:40:58.350" v="618" actId="478"/>
          <ac:spMkLst>
            <pc:docMk/>
            <pc:sldMk cId="2779646937" sldId="429"/>
            <ac:spMk id="9" creationId="{AC095C4F-E0E8-41B2-95CD-414DD83D43D0}"/>
          </ac:spMkLst>
        </pc:spChg>
        <pc:picChg chg="del">
          <ac:chgData name="Niels M" userId="244bc4e84dc95818" providerId="LiveId" clId="{050F28C8-2240-45ED-9E8B-B5F7EE4A3FB2}" dt="2018-09-18T19:40:53.720" v="616" actId="478"/>
          <ac:picMkLst>
            <pc:docMk/>
            <pc:sldMk cId="2779646937" sldId="429"/>
            <ac:picMk id="5" creationId="{18F25444-748E-4638-88CC-2553C8D89073}"/>
          </ac:picMkLst>
        </pc:picChg>
        <pc:picChg chg="add">
          <ac:chgData name="Niels M" userId="244bc4e84dc95818" providerId="LiveId" clId="{050F28C8-2240-45ED-9E8B-B5F7EE4A3FB2}" dt="2018-09-18T19:40:54.212" v="617"/>
          <ac:picMkLst>
            <pc:docMk/>
            <pc:sldMk cId="2779646937" sldId="429"/>
            <ac:picMk id="6" creationId="{110E2DDB-1697-48CB-9D32-D83EBF85CCD1}"/>
          </ac:picMkLst>
        </pc:picChg>
      </pc:sldChg>
      <pc:sldChg chg="addSp delSp add">
        <pc:chgData name="Niels M" userId="244bc4e84dc95818" providerId="LiveId" clId="{050F28C8-2240-45ED-9E8B-B5F7EE4A3FB2}" dt="2018-09-19T07:04:20.684" v="667"/>
        <pc:sldMkLst>
          <pc:docMk/>
          <pc:sldMk cId="324288428" sldId="430"/>
        </pc:sldMkLst>
        <pc:picChg chg="add del">
          <ac:chgData name="Niels M" userId="244bc4e84dc95818" providerId="LiveId" clId="{050F28C8-2240-45ED-9E8B-B5F7EE4A3FB2}" dt="2018-09-19T07:04:20.236" v="666" actId="478"/>
          <ac:picMkLst>
            <pc:docMk/>
            <pc:sldMk cId="324288428" sldId="430"/>
            <ac:picMk id="5" creationId="{7E5E2000-4B1D-4BF5-965B-6340F203B2E0}"/>
          </ac:picMkLst>
        </pc:picChg>
        <pc:picChg chg="del">
          <ac:chgData name="Niels M" userId="244bc4e84dc95818" providerId="LiveId" clId="{050F28C8-2240-45ED-9E8B-B5F7EE4A3FB2}" dt="2018-09-19T07:03:52.684" v="664" actId="478"/>
          <ac:picMkLst>
            <pc:docMk/>
            <pc:sldMk cId="324288428" sldId="430"/>
            <ac:picMk id="6" creationId="{C1B8A5F4-C6DE-4E4E-8556-D50CCE1D386D}"/>
          </ac:picMkLst>
        </pc:picChg>
        <pc:picChg chg="add">
          <ac:chgData name="Niels M" userId="244bc4e84dc95818" providerId="LiveId" clId="{050F28C8-2240-45ED-9E8B-B5F7EE4A3FB2}" dt="2018-09-19T07:04:20.684" v="667"/>
          <ac:picMkLst>
            <pc:docMk/>
            <pc:sldMk cId="324288428" sldId="430"/>
            <ac:picMk id="7" creationId="{74D8FBAD-D672-489E-9A28-D36E1B8AE502}"/>
          </ac:picMkLst>
        </pc:picChg>
      </pc:sldChg>
      <pc:sldChg chg="addSp delSp add">
        <pc:chgData name="Niels M" userId="244bc4e84dc95818" providerId="LiveId" clId="{050F28C8-2240-45ED-9E8B-B5F7EE4A3FB2}" dt="2018-09-19T07:05:20.517" v="672"/>
        <pc:sldMkLst>
          <pc:docMk/>
          <pc:sldMk cId="1881053020" sldId="431"/>
        </pc:sldMkLst>
        <pc:picChg chg="add del">
          <ac:chgData name="Niels M" userId="244bc4e84dc95818" providerId="LiveId" clId="{050F28C8-2240-45ED-9E8B-B5F7EE4A3FB2}" dt="2018-09-19T07:05:20.115" v="671" actId="478"/>
          <ac:picMkLst>
            <pc:docMk/>
            <pc:sldMk cId="1881053020" sldId="431"/>
            <ac:picMk id="5" creationId="{BD07896D-04F7-4B5D-831C-7C08A3EFAC8A}"/>
          </ac:picMkLst>
        </pc:picChg>
        <pc:picChg chg="add">
          <ac:chgData name="Niels M" userId="244bc4e84dc95818" providerId="LiveId" clId="{050F28C8-2240-45ED-9E8B-B5F7EE4A3FB2}" dt="2018-09-19T07:05:20.517" v="672"/>
          <ac:picMkLst>
            <pc:docMk/>
            <pc:sldMk cId="1881053020" sldId="431"/>
            <ac:picMk id="6" creationId="{C45BF307-EFEC-48A3-8D2A-68749639E05B}"/>
          </ac:picMkLst>
        </pc:picChg>
        <pc:picChg chg="del">
          <ac:chgData name="Niels M" userId="244bc4e84dc95818" providerId="LiveId" clId="{050F28C8-2240-45ED-9E8B-B5F7EE4A3FB2}" dt="2018-09-19T07:04:50.914" v="669" actId="478"/>
          <ac:picMkLst>
            <pc:docMk/>
            <pc:sldMk cId="1881053020" sldId="431"/>
            <ac:picMk id="7" creationId="{74D8FBAD-D672-489E-9A28-D36E1B8AE502}"/>
          </ac:picMkLst>
        </pc:picChg>
      </pc:sldChg>
      <pc:sldChg chg="addSp delSp add">
        <pc:chgData name="Niels M" userId="244bc4e84dc95818" providerId="LiveId" clId="{050F28C8-2240-45ED-9E8B-B5F7EE4A3FB2}" dt="2018-09-19T07:06:19.160" v="675"/>
        <pc:sldMkLst>
          <pc:docMk/>
          <pc:sldMk cId="1341738489" sldId="432"/>
        </pc:sldMkLst>
        <pc:picChg chg="add">
          <ac:chgData name="Niels M" userId="244bc4e84dc95818" providerId="LiveId" clId="{050F28C8-2240-45ED-9E8B-B5F7EE4A3FB2}" dt="2018-09-19T07:06:19.160" v="675"/>
          <ac:picMkLst>
            <pc:docMk/>
            <pc:sldMk cId="1341738489" sldId="432"/>
            <ac:picMk id="5" creationId="{876E683F-F445-4D5D-BFB1-73936DC6D6E6}"/>
          </ac:picMkLst>
        </pc:picChg>
        <pc:picChg chg="del">
          <ac:chgData name="Niels M" userId="244bc4e84dc95818" providerId="LiveId" clId="{050F28C8-2240-45ED-9E8B-B5F7EE4A3FB2}" dt="2018-09-19T07:06:18.705" v="674" actId="478"/>
          <ac:picMkLst>
            <pc:docMk/>
            <pc:sldMk cId="1341738489" sldId="432"/>
            <ac:picMk id="6" creationId="{C45BF307-EFEC-48A3-8D2A-68749639E05B}"/>
          </ac:picMkLst>
        </pc:picChg>
      </pc:sldChg>
      <pc:sldChg chg="addSp modSp add">
        <pc:chgData name="Niels M" userId="244bc4e84dc95818" providerId="LiveId" clId="{050F28C8-2240-45ED-9E8B-B5F7EE4A3FB2}" dt="2018-09-19T10:41:03.645" v="682" actId="1076"/>
        <pc:sldMkLst>
          <pc:docMk/>
          <pc:sldMk cId="1361890579" sldId="433"/>
        </pc:sldMkLst>
        <pc:picChg chg="add mod">
          <ac:chgData name="Niels M" userId="244bc4e84dc95818" providerId="LiveId" clId="{050F28C8-2240-45ED-9E8B-B5F7EE4A3FB2}" dt="2018-09-19T10:40:22.234" v="678" actId="1076"/>
          <ac:picMkLst>
            <pc:docMk/>
            <pc:sldMk cId="1361890579" sldId="433"/>
            <ac:picMk id="6" creationId="{07FB8727-F392-4D16-BD2E-290382FD8B06}"/>
          </ac:picMkLst>
        </pc:picChg>
        <pc:picChg chg="add mod">
          <ac:chgData name="Niels M" userId="244bc4e84dc95818" providerId="LiveId" clId="{050F28C8-2240-45ED-9E8B-B5F7EE4A3FB2}" dt="2018-09-19T10:40:43.935" v="680" actId="1076"/>
          <ac:picMkLst>
            <pc:docMk/>
            <pc:sldMk cId="1361890579" sldId="433"/>
            <ac:picMk id="7" creationId="{EBDB70BE-B179-430C-B4D6-7EE7D0DBE81B}"/>
          </ac:picMkLst>
        </pc:picChg>
        <pc:picChg chg="add mod">
          <ac:chgData name="Niels M" userId="244bc4e84dc95818" providerId="LiveId" clId="{050F28C8-2240-45ED-9E8B-B5F7EE4A3FB2}" dt="2018-09-19T10:41:03.645" v="682" actId="1076"/>
          <ac:picMkLst>
            <pc:docMk/>
            <pc:sldMk cId="1361890579" sldId="433"/>
            <ac:picMk id="8" creationId="{67EDF3F8-1158-43AD-90A3-55911BC36FE3}"/>
          </ac:picMkLst>
        </pc:picChg>
      </pc:sldChg>
      <pc:sldChg chg="addSp add">
        <pc:chgData name="Niels M" userId="244bc4e84dc95818" providerId="LiveId" clId="{050F28C8-2240-45ED-9E8B-B5F7EE4A3FB2}" dt="2018-09-19T11:20:25.971" v="684"/>
        <pc:sldMkLst>
          <pc:docMk/>
          <pc:sldMk cId="1721918256" sldId="434"/>
        </pc:sldMkLst>
        <pc:picChg chg="add">
          <ac:chgData name="Niels M" userId="244bc4e84dc95818" providerId="LiveId" clId="{050F28C8-2240-45ED-9E8B-B5F7EE4A3FB2}" dt="2018-09-19T11:20:25.971" v="684"/>
          <ac:picMkLst>
            <pc:docMk/>
            <pc:sldMk cId="1721918256" sldId="434"/>
            <ac:picMk id="6" creationId="{75927359-3296-4510-A9E3-E4BDB2752A00}"/>
          </ac:picMkLst>
        </pc:picChg>
      </pc:sldChg>
      <pc:sldChg chg="addSp add">
        <pc:chgData name="Niels M" userId="244bc4e84dc95818" providerId="LiveId" clId="{050F28C8-2240-45ED-9E8B-B5F7EE4A3FB2}" dt="2018-09-19T11:20:49.728" v="686"/>
        <pc:sldMkLst>
          <pc:docMk/>
          <pc:sldMk cId="2277539881" sldId="435"/>
        </pc:sldMkLst>
        <pc:picChg chg="add">
          <ac:chgData name="Niels M" userId="244bc4e84dc95818" providerId="LiveId" clId="{050F28C8-2240-45ED-9E8B-B5F7EE4A3FB2}" dt="2018-09-19T11:20:49.728" v="686"/>
          <ac:picMkLst>
            <pc:docMk/>
            <pc:sldMk cId="2277539881" sldId="435"/>
            <ac:picMk id="6" creationId="{CFBF6A6C-055B-4504-8C3C-108F406FD2B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6753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09-19T12:35:27.7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10155 9482 0,'0'29'15,"0"0"32,29 0-31,0 1 15,-29-1-15,29 0-1,-29 30 1,30-1 0,-1 1-1,0 58 1,0-59 0,1 118-1,-1-30 1,0-87-1,-29 87 17,30 0-17,-30-58 1,29-29-16,-29 58 16,0-30-1,0-28 1,0 58-1,0 0 1,0-58 0,-59 58-1,1 58 1,-1-116 0,-58 58-1,88-29 1,0-88-1,-1 87 17,-28-57-17,29-1 1,-323 117 265,-438 147-281,-88 0 16,30 28-1,175-57-15,205-118 16,-264 88 0,410-146-1,0 0 1,88 0 0,146-88-1,-116 29 1,86 0 15,31-29-15,-60 0-1,-28 0 1,87 0 0,-146 0-1,29 0 1,117 0-1,-58-29 1,-59 0 0,117 29-1,-87-88 1,58 58 0,58-28-1,-87-88 16,29-59-15,88 59 0,-88-118-1,-1-87 1,89 175 0,-59-204-1,88 58 1,0 147-1,0 57-15,0-28 16,0-88 0,0 58-1,0 89 1,0-147 0,-58 58-1,58 59 16,-59-29-15,30 29 0,29 58-1,0 30 1,-88-235 234,1-116-234,57-88-16,-28 0 15,-1-1 1,30-291-1,29 408 1,0-86 0,0 145-1,0 147 1,0-59 0,29 88-1,-29 58 16,0-29-15,29 30 0,1 29-1,-1-1 1,59-28 0,-30 29-1,59-1 1,117 1-1,-58 29 1,58 0-16,0 0 16,498 0-1,-381 59 1,234 28 0,-204-28-1,-89 58 16,-145-88-15,28 30 0,59 28-1,-146-57 1,146 28 0,59 1-1,-176-30 1,146 30-1,30-1 1,-176-58 0,117 59-1,0-30 1,-88 59 0,30-30 15,0 1-16,-118-1 1,59 1 0,0-1-1,-88-58 1,30 30 0,-30-30-1,30 0 1,-30 0-1,30-30 1,-59 1 0,29 0 15,-29 0-15,29-1-1,0 30 16,1-29-15,-1 29 0,0 0-1,0 0 1,1 0 0,57 59-1,-57-30 1,28 117-1,30-29 1,-59-29 0,1-30-16,-1 1 15,29 29 1,-28 0 0,-1-30 15,0-29-16,0 1 1,30 57 234,-1-28-234,30 87-1,-29-87-15,-1 58 16,1-29 0,87 29-1,-87 58 1,-30-116-1,0 29 1,30-30 0,-59-29-1,0 59 1,0-29 0,29-30 15,-29 29-16,29 1 1,-29-30 0,29 0-1,-29 30 1,0-30 0,30 59-1,-30-59 1,29 1-1,-29 57 1,29 1 0,1-29-1,-30-30 1,29 59 15,-29-59-15,29 0-16,-29 1 15,29 28 1,30-29 0,-59 1-1,29-1 1,0 0 0,30 0 15,-30 1-16,0-30 1,1 29 0,-30 0-1,29-29 1,0 0 15,30 0-15,-30 0-1,0 29 1,0-29 15,1 0-15,-1 0 15,0 0 0,1 0 16</inkml:trace>
  <inkml:trace contextRef="#ctx0" brushRef="#br0" timeOffset="57455.236">11413 9569 0,'-29'0'16,"29"30"15,-30-30-31,1 0 31,0 0 1,29 29-17,-29 0 17,-1-29-1,1 0-31,0 0 15,0 0 1,-1 0 0,1 0-1,0 0 1,-30 0 0,30 0-1,0 0 16,-1 0-31,1 0 16,0 0 0,0 0 15,-1 0-15,1 0 30,0 0-30,0 0 0,-1 0-1,1 0 1,0 0 0,0 0 15,-1 0-16,1 0 1,0 0 0,0 0-1,-1 0 1,1 0 15,29-29 0,-29 29-15,29-29 0,-30-1-1,1 1 1,29 0 0,0-30-1,0 1 1,0-30-1,0 59 1,0-1 0,0-57 15,0-1-15,0 59-1,-29-30 1,29-29-1,0 59 1,0-29 0,-29-1-1,29 0 1,-30 30 0,1-29-1,29 28 1,-58-28-1,28-1 1,1 30 0,29 0-1,0 0 1,-58-30 0,58 30-1,-59-30 1,30 1-1,0-1 1,29 1 0,-30 28-1,30-57 1,-29 57 0,29 1-1,-29-29 1,0 28-1,-1-28 1,1 29 15,29-1-15,0-28 0,0-1-1,-29 30 1,29 0-1,-30-30 1,1 30 0,0-59-1,0 59 1,-1 0 0,30-30-1,0 1 1,-29-30 15,0 29-15,29 30 15,-29-30-15,29 1-1,-30-1 1,30-28-1,0 28 1,0 30 0,0-59-1,0 30 1,0 28 0,0 1-1,0-30 1,0 30-1,0 0 1,0-30 15,30-28-15,-1 57 0,0 1-1,-29 0 1,29 29-1,30-59 1,-1 59 0,-58-29-1,118 29 1,-31-29 0,1 0-1,29 29 1,0 0-1,-58 0 1,87 0 15,-29 0-15,-88 0 0,147 0-1,-30 0 1,1 0-1,-60 0 1,60 0 0,-1 0-1,-88 0 1,89 58 0,-89-58-1,1 0-15,-1 29 16,30-29 15,29 30-15,-88-30-1,59 29 1,-29 0 0,-30 0-1,30 30 1,-1-30-1,-58 0 1,29 59 0,1 0-1,-1-59 1,0 30 0,0 58-1,-29-59 1,0 30 15,0 29-15,0-58-1,0 29 1,0 58 0,0-88-1,0 59 1,0 0-1,0-58 1,0 87 0,0 1-1,0-30 1,-29 29 0,0 0-1,29-87 1,-29 87 15,-1 0-15,1-29-1,-29 30 1,28-1 0,1-87-1,29 28 1,-29 30-1,-30-58 1,59 29 0,-58-30-1,28 1 1,1 29 0,-29-30-1,-1-29 1,1 1 31,28-30-32,1 29-15,0-29 16,0 0 0,-30 0-1,30 0 1,-59 0-1,59-29 1,-1 29 0,1-30-1,-29 1 1,58 0 0,-30 0-1,1 29 1,0-30 15,0 30-15,-1 0 15,30-29-15,-29 0-1,0 29 1,0 0 46,29-29 32,0-1-47</inkml:trace>
  <inkml:trace contextRef="#ctx0" brushRef="#br0" timeOffset="66421.731">13139 9423 0,'0'29'47,"0"1"-16,0-1-15,30-29 0,-30 29-1,0 0 1,58 1 0,-29-30-1,59 29 1,-29 29-1,-30-28 1,59 28 0,0 1-1,-59-59 1,0 58 0,30-28-1,-30-1 1,29 0 15,-28 0-15,-1-29-1,30 59 1,-30-30 0,-29 30-1,29-1 1,-29-29-1,29 1 1,-29 28 0,0 30-1,0-59 1,0 0 0,0 30-1,0-30 1,-29 1-16,-29-1 47,28-29-32,1 0 1,0 0 0,-30 0-1,1 0 1,28 0-1,-28 0 1,29-29 0,-30-1-1,1 1 1,28 0 0,-28 29-1,-1-30 1,30 30 15,0 0-15,-59 0-1,59 0 1,-30 0 0,-29 0-1,59 0 1,-59-29-1,1 29 1,28 0 0,30 0-16,0 0 15,-59 0 1,29 0 0,30 0-1,-59 0 16,30 0-15,28 0 0,-28 0-1,-1 0 1,30 0 0,-29 0-1,-30 29 1,58-29-1,1 30 1,-29-1 0,28-29-1,-57 0 1,57 29 0,1-29-1,-29 0 16,-1 0-15,30 0 15,0 0-15,-1 0 0,1 0-1,0 0 1,-1 0-1,1 0 1,0 0 0,0 0-1,-1 0 17,1 0-32,29-29 31,-29 29-31,0 0 31,-1-29-15,1 29-1,0-30 1,0 30 0,-1 0-16,1 0 31,29-29-16,-29 29-15,0-29 32,-1 0-17,30-1 17,0 1-32,0 0 31,0 0-16,0-30 1,0 1 0,0 28-1,30 1 1,-1-29 0,-29 28-1,29 1 1,0 0-1,1 29 1,-1 0 0,0-29-1,0 29 17,-29-30-32,30 30 15,-30-29 1,29 29-1,0-29 1,0 29 0,1-30-1,-1 30 1,0 0 0,0 0-1,1 0 16,-1 0-15,0 0 0,1 0-1,-1 0 17,0 0-17,0 0 1,1 0-1,-1 0 1,0 0 0,0 0 15,1 0-15,-1 0-1,0 0 1,0 0-1,1 0 1,-1 0 0,0 0-1,0-29 17,1 29-17,28 0 1,-28-29-1,-1 29 1,0-29 0,0 29-1,1 0 1,-1-30 0,0 30-1,0-29 1,1 29-16,-1 0 15,0-29 1,0 29 0,1 0-1,28-29 17,-29 29-17,1-30 1,-1 1 15,0 29-15,1-29-1,-1 29 1,0-29-16,0 29 31,-29-30-15,30 30 15,-1 0 0,-29-29-15,29 29 0,0 0 15,1-29-16,-1 29 1,0-29 47,0 29-48,1 0 1,-1 0-1,0 0 17,0 0-1,-29 29 16,30-29-32,-30 29 1,29-29 0,-29 29 31,0 1-32,0-1 16,0 0 1,0 0 15,-29-29 15</inkml:trace>
  <inkml:trace contextRef="#ctx0" brushRef="#br1" timeOffset="147293.476">14047 8311 0,'0'29'79,"0"1"-48,0-1-31,0 29 15,0 30 1,0-29 0,0 146-1,0-147 1,0 205 0,0-58-1,0-58 1,-30 116 15,30-87-15,-29-89-1,0 118 1,29-29 0,-29-59-1,29 58 1,-30-28-1,30-89 1,-29 118 0,0-88-1,29 29 1,0 29 0,0-29-1,-30-29 1,30 29 15,0-29-15,-29-59-1,29 88 1,-29-29 0,29-30-1,-29 59 1,-1-58-1,1-1 1,-29 1 0,-1-1-1,30-58 1,-88 30-16,58-1 16,-263 59-1,176-30 16,-88 30-31,-29 0 16,-352 117 0,293-118-1,-175 148 1,146-89 0,204-117-1,-116 88 1,29-58-1,88-30 1,-89 0 0,31-29-1,-31 0 1,148 0 0,-147 0-1,58 29 1,117-29 15,-58 30-15,88-30-1,-351 146 235,-206 59-234,-262 29 0,-1 29-16,118-58 15,262-59 1,-204 1-1,352-118 1,204-29 0,-59 0-1,147 0 1,-30 0 0,1 0-1,28 0 1,1 0 15,-29 0-15,-1-29-1,30 29 1,-30 0 0,-29-29-1,59-1 1,-29 30-16,-1 0 15,-87-29 1,0 0 0,58-1-1,-29 1 1,-59-88 0,88 59-1,-87-89 16,-1-116-15,118 175 0,-89-204-1,60-1 1,28 117 0,0-58-1,1 0 1,29 176-1,-1-89 1,1 30 0,29 59-1,0-30 1,0-29 0,0 88-1,-29-147 16,0 59-15,-30 29 0,1-58-1,-30-59 1,59 59 0,-30-59-1,-58 0 1,88 88-1,29 88 1,0-293 281,0-88-281,0 1-16,0-1 15,0 117 1,0 88-1,0-87 1,0 58 0,0 175-1,0-58 1,-30 0 0,1 58-1,0-28 1,-30-30-1,59 58 1,-29-87 0,0-30-1,29 88 1,0-116 0,0 57 15,0 60-16,0-31 1,0 1 0,29 59-1,-29-30 1,0 30 0,29-1-1,-29-29 1,30-29-1,-1 59 1,-29-59 0,29 0-1,-29 58 1,29 1-16,-29-1 31,59-58-15,29-29-1,-88 58 1,58-58 0,-28 87-1,-30 30 1,58-59 0,-29 29-1,1 30 1,-1 0-1,29 0 1,-28-1 0,28 1-1,1-29 1,-30 58 15,29-30-15,118-28-1,-88-1 1,146-29 0,88 1-1,-117 57 1,234-57 0,146-1-1,-263 59 1,380-30-1,-58 30 1,-352 29 0,235 0-1,-88 0 1,-263 0 15,175 0-15,146 0-1,-204 0 1,292 0 0,-117 0-1,-321 0 1,145 0 0,1 0-1,-234 0 1,262 146 249,294 59-265,-118 0 16,-28-30 0,-89-87-16,-87 58 15,116-28 17,-145-1-17,-147-59 1,58 30-1,-28 29 1,-89 0 0,30 0-1,-30 88 1,-28-147 0,-1 118-1,0 29 1,-29-147-1,0 30 1,0 29 0,0-58-1,0 58 17,29 0-17,-29-88 1,0 0-16,30 30 15,-1-1 1,0-28 0,1 28-16,-1-29 15,29 30 1,-28-30 0,28 0-1,30 30 1,0 0-1,-59-30 1,0 0 0,30 30-1,-30-30 17,30 29-17,-30-58 1,0 30-1,0-1 1,1 29 0,-1 1 15,0-59-15,-29 29-1,0 0 1,0 1-1,0-1 1,0 0 15,0 1 1,0-1 30,0 0-46,0 0 15,0 1 0,-29-1 0,29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70" units="cm"/>
          <inkml:channel name="Y" type="integer" max="1105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6.86084" units="1/cm"/>
          <inkml:channelProperty channel="Y" name="resolution" value="635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9T12:40:54.9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10723 6158 18 0,'0'0'0'0,"0"0"0"15,0 0 1-15,0 0 0 16,0 0 1-16,0 0 6 16,0 0 0-16,-32-14 1 15,9 5 1-15,-3-3-3 16,-6-2 1-16,-6-3-1 0,4 3 0 16,-13-1 2-16,12 4 0 15,-5 5-6-15,-1 1 1 16,0-1-2-16,7 0 0 15,2 0-1-15,3 1 0 16,3-4 0-16,-3 1 0 16,0 2 0-16,0 0 0 15,3 3 0-15,5 3 1 16,7 0-2-16,-9 0 1 16,-12 0 0-16,6 0 0 15,3 0 0-15,-6 3 0 16,0 0-1-16,-3 3 1 15,-6-1 0-15,4 4 0 16,-4 0 0-16,-8 2 0 16,-9 3 0-16,11-2 0 15,-5 2 0-15,6-3 1 16,2-2-1-16,4 5 0 16,2 3-1-16,6-2 1 0,6 2-1 15,-3 6 1 1,-3 3-1-16,6 5 0 0,0 9 0 15,3 0 0-15,-1 0 0 16,4 3 0-16,0 0 0 16,2 0 0-16,-5-3 0 15,3-3 0-15,5-3 0 16,-5 4 0-16,6 2 0 16,8 3 0-16,6-1 0 0,-3 7 1 15,0 3-1-15,3-4 0 16,3-2 0-16,3 5 1 15,5 1-1-15,1-1 0 16,2 4 0-16,-2-10 0 16,0-2 0-16,2-5 0 15,6-4 0-15,-8-3 0 16,2-5 0-16,7 0 0 16,-4 0 0-16,6 2 0 15,6 1 0-15,-5 2 0 16,5 4 0-16,0-4 0 15,-3 3 0-15,8 3 0 16,4 4 0-16,6-4 0 16,8 3 0-16,0 3 0 15,6 2 0-15,0-10 0 16,-3-4 0-16,-3-8 0 16,1-6 0-16,-7-2 0 15,1-4 0-15,-4 0 0 16,1 1 0-16,2-6 0 0,0-1 0 15,1 1 0-15,-1 3 0 16,6-4 0-16,3 1 0 16,-5-3 0-16,-7 0 0 15,10-6 0-15,5-3 0 16,-12 0 0-16,3 1 0 16,-5-1 0-16,-4-3 0 15,-2 4 0-15,-6-1 0 16,0 0 0-16,0 3 0 0,5-2 0 15,7 2 0-15,-6-3 0 16,-3-2 0-16,5-10 0 16,7-2 0-16,-7 6 0 15,-2 0 0-15,-9 5 0 16,-6 3 0-16,12 4 0 16,8 2 0-16,-2-9 0 15,0-5 0-15,-10 2 0 16,-4-2 0-16,5 0 0 15,-9-1 0-15,0 1 0 16,0 0 0-16,-3-1 0 16,1 4 0-16,5 0 0 15,3 2 0-15,0 0 0 16,0 1 0-16,0-6 0 16,3-4 0-16,-3 1 0 15,3 3 0-15,-6 0 0 16,6-1 0-16,2 4 0 0,-4 2 0 15,-1 1 0-15,-12-1 0 16,0 3 1-16,-11 4-1 16,-6 2 0-16,12-9 0 15,-12 9 0-15,0 0 0 16,0 0 0-16,0 0 0 16,0 0 0-16,0 0 0 15,0 0 0-15,0 0 0 16,0 0 0-16,0 0 0 0,0 0 0 15,0 0 0-15,0 0 1 16,0 0-1-16,0 0 0 16,0 0 0-16,0 0 0 15,0 0-3-15,0 0 1 16,0 0-11-16,0 0 0 16,0 0-28-16,8-14 1 15,1-1 27-15</inkml:trace>
  <inkml:trace contextRef="#ctx0" brushRef="#br0" timeOffset="4389.583">10123 6046 16 0,'0'0'0'15,"37"-3"3"-15,-37 3 0 16,0 0 2-16,0 0 0 0,0 0-1 16,0 0 1-16,0 0-3 15,0 0 1-15,0 0 3 16,0 0 0-16,0 0-1 15,0 0 0-15,18 9-3 16,-4-3 1-16,4 2 0 16,5-2 0-16,3-3-1 15,-3 0 0-15,-2-3-1 16,5 0 1-16,6 3 1 16,-6-3 0-16,0 2-2 0,-3 1 1 15,0 0 0-15,0 0 0 16,-2 3 0-16,2-3 0 15,0 2 0-15,3-2 0 16,0-3-1-16,-2 0 0 16,-4 0 1-16,0 0 1 15,0-3-2-15,1 3 0 16,-4 0-1-16,1 3 1 16,-1 0 0-16,6 0 0 15,0 3-1-15,12-4 1 16,9 4 0-16,-7-6 0 15,7 0-1-15,5-6 0 16,3 1 0-16,-8 2 1 16,-6 0-1-16,-4 3 1 15,-2 0-1-15,0 0 0 16,-3 3 0-16,-3 0 1 16,-2 2-1-16,7 4 0 0,-4 3 0 15,7-1 0-15,1 0 0 16,-3-2 1-16,-12 0-1 15,7-4 1-15,-4 1-1 16,0 0 0-16,0-3 0 16,0 2 0-16,-2 4 0 15,5-3 1-15,6-1-1 16,-3 1 0-16,0-3 0 0,-3 0 0 16,-6 2 0-16,6-2 1 15,6 3-1-15,-9 0 0 16,3-1 0-16,-2 1 0 15,-1 0 0-15,-3 5 1 16,-5 7-1-16,-1-4 1 16,1 0-1-16,-4 0 0 15,-2-2 0-15,3 2 0 16,-4 0 0-16,1 1 1 16,0-4-1-16,-1 1 0 15,-2 2 0-15,3-3 1 16,-3 4-1-16,2-1 0 15,4 0 0-15,0 1 0 16,-4-1 0-16,1-3 0 16,0 1 0-16,-9-12 0 15,11 17 0-15,-11-17 1 16,9 14-1-16,-9-14 1 16,9 17-1-16,-9-17 0 15,11 18 0-15,-5-7 1 0,3 0-1 16,-1 4 0-1,-2 2 0-15,3-3 0 0,0 3 0 16,-4 1 0-16,1 2 0 16,6-3 0-16,-9 0 0 15,5 0 1-15,-8 0-1 16,3 0 0-16,-3-2 0 16,0 2 1-16,0 3-1 0,0 0 1 15,-3 0-1-15,3 0 1 16,-5 0-1-16,2 0 0 15,0 0 0-15,-9 6 0 16,4 2 0-16,-4-2 1 16,-3 3-1-16,-2 5 0 15,-3 3 0-15,-1-3 0 16,1 1 0-16,0-7 0 16,2-5 0-16,1-3 0 15,3 0 0-15,-7-3 0 16,-5 1 0-16,3-4 1 15,0 0-1-15,0 1 0 16,2 2 0-16,1 0 0 16,3 0 0-16,-4 0 0 15,1 0 0-15,2-5 0 16,-5-1 0-16,3-2 0 16,5-1-3-16,4-2 0 15,5-3-39-15,6-3 1 16,0 0 15-16</inkml:trace>
  <inkml:trace contextRef="#ctx0" brushRef="#br0" timeOffset="7107.697">13200 6367 30 0,'0'0'0'16,"0"0"6"-16,0 0 1 15,0 0 0-15,0 0 1 0,0 0-3 16,0 0 0-16,0 0-4 16,0 0 1-16,0 0 1 15,0 0 1-15,0 0-3 16,0 0 1-16,0 0-1 16,0 0 0-16,0 0-1 15,0 0 1-15,-35 25 2 16,15-2 1-16,-3 6-2 15,6-3 1-15,2-4-2 0,3 4 1 16,4 0-1 0,-1 0 0-16,3-3 0 0,0-1 0 15,1-2-1-15,2 0 1 16,0-2-1-16,0-1 1 16,0 0-1-16,0 0 1 15,3 0-1-15,0 0 0 16,3 1 0-16,0-1 0 15,0-3 0-15,0 3 1 16,0 0-1-16,0 3 1 16,-1 6-1-16,1 3 1 15,0 5-1-15,0-2 1 16,-3-1-1-16,3 6 1 16,0 3-1-16,0-3 0 15,0 3 0-15,0-5 0 16,2-4 0-16,-2-5 1 15,0-3-1-15,0-3 0 16,3 0 0-16,0-3 0 0,0 0 0 16,-1 0 0-16,4-2 0 15,3-1 0-15,-1 0 0 16,1 1 1-16,-1-4-1 16,4 6 1-16,5 0-1 15,-2 0 1-15,2-2-1 16,0-1 0-16,-5 3 0 15,5-2 0-15,-8-1 0 0,5 0 1 16,-2 0-1-16,2 1 1 16,-2-4-1-16,8 6 1 15,3 3-1-15,0-3 1 16,-3 1-1-16,0-7 1 16,-2 1-1-16,11 2 1 15,8 3-1-15,-8-6 0 16,3 1 0-16,-9-4 0 15,6-2 0-15,-6 3 1 16,0 2-1-16,-3-2 0 16,0-4 0-16,6 1 0 15,1 3 0-15,-1-3 1 16,-3-4-1-16,6 7 1 16,5 0-1-16,-2-1 0 15,-3 1 0-15,6-6 0 16,5-3 0-16,4 0 0 15,-1 2 0-15,-5 1 0 16,-7 3 0-16,1 5 0 0,-3 4 0 16,0-7 0-16,-3 1 0 15,-3-3 0-15,0-4 0 16,3 1 0-16,6 0 0 16,0 0 1-16,0-3-1 15,-1 0 0-15,7 3 0 16,8-6 0-16,6-3 0 15,-2-2 0-15,-1-7 0 16,-11 4 1-16,-7 2-1 0,13-5 0 16,2-3 0-16,-5 3 0 15,-4-1 0-15,4 4 0 16,-1 5 0-16,1-8 0 16,-1-3 0-16,4-3 0 15,-1 0 0-15,0 0 0 16,-11 3 0-16,6-6 0 15,-1 0 0-15,-11 3 0 16,-5 3 0-16,10-1 0 16,4 1 0-16,-3 3 0 15,-3 0 0-15,-6-1 0 16,-3 4 0-16,3-3 0 16,-2-1 0-16,-4 1 0 15,3 0 0-15,0-6 0 16,0 0 0-16,-5 0 0 15,-1 0 0-15,-2-3 1 16,-1 0-1-16,-2-6 1 16,-3 1-1-16,-4-9 0 15,-2-6 1-15,0 3 0 16,-3 2-1-16,0-5 0 0,-3-5 0 16,3 5 1-16,0 6-1 15,0-3 0-15,3-3 0 16,-3 6 1-16,0 5-1 15,-3 1 1-15,-3-1-1 16,1 4 0-16,-1 5 0 0,0-9 0 16,-3-2 0-16,1 3 0 15,-4-1 1-15,0 1 0 16,-2 2 0-16,-1-2 0 16,-2-4 0-16,3 4 0 15,-1-1 0-15,-8 4 1 16,-6-1-2-16,6 3 1 15,-1 4-1-15,-5-4 1 16,-5 3 0-16,-7-3 0 16,-5 3-1-16,8 3 0 15,0 0 0-15,6 3 1 16,-3 3-1-16,-5-1 1 16,-1 1-1-16,6 0 0 15,4 0 1-15,2-1 0 16,-1 1-1-16,1 3 0 15,3 2 0-15,-8 0 0 16,-7 1 0-16,12-1 1 16,3 3-1-16,-6-2 0 0,-3-1 0 15,-3 1 1-15,-8-1-1 16,3 1 0-16,-1 2 0 16,6 0 0-16,1 3 0 15,-4-2 1-15,-5 2-1 16,5 0 0-16,3 0 0 15,1 0 0-15,2-3 0 16,-3 4 0-16,3-1 0 16,-5 3 1-16,-1 3-1 15,-2-1 1-15,-4 1-1 0,-2 0 1 16,-3 0-1-16,8 0 0 16,3-3 0-16,1 3 0 15,-1 0 0-15,6-1 0 16,-2 4 0-16,5-3 1 15,0 0-1-15,0 0 0 16,0 0 0-16,0 2 1 16,-3 1-1-16,1 3 0 15,-4 2 0-15,-3 3 1 16,-2 6-1-16,-1 0 1 16,-2 3-1-16,5 3 1 15,1 0-1-15,5 2 1 16,0 1-1-16,-3 5 0 15,1 6 0-15,5 0 0 16,8 0 0-16,1 3 0 16,0 0-2-16,3-11 1 15,5-9-9-15,4-3 1 16,-7-6-34-16,12 12 1 16,-5-1 15-16</inkml:trace>
  <inkml:trace contextRef="#ctx0" brushRef="#br0" timeOffset="17214.688">12986 7568 17 0,'0'0'0'0,"3"-14"0"16,-3 14 0-16,0 0-9 15</inkml:trace>
  <inkml:trace contextRef="#ctx0" brushRef="#br0" timeOffset="19104.942">12991 7568 9 0,'0'0'0'0,"0"0"10"16,0 0 0-16,0 0 0 0,0 0 1 15,0 0-8-15,0 0 0 16,0 0 2-16,0 0 0 15,0 0 3-15,0 0 0 16,0 0-3-16,0 0 0 16,0 0-3-16,0 0 0 15,-2-12 0-15,2 12 0 16,-9-14-1-16,9 14 0 16,-12-17 0-16,12 17 0 15,-8-17-1-15,8 17 1 16,-9-17 0-16,9 17 1 15,-15-20-1-15,15 20 1 16,-17-18-2-16,17 18 1 16,-15-11-1-16,15 11 1 15,-14-14-1-15,14 14 1 16,-15-17 0-16,15 17 1 16,-20-18 1-16,8 10 0 0,1 2-2 15,-1 0 0-15,-8 1-1 16,5-1 1-16,4 0-1 15,-1 0 1-15,1 1-1 16,-7-1 1-16,1-3-1 16,-3 4 1-16,5-1-1 15,3 3 1-15,4 0-1 16,8 3 0-16,-12-3 0 0,12 3 0 16,0 0 0-16,0 0 0 15,0 0 0-15,0 0 0 16,0 0 0-16,0 0 0 15,-11-2 0-15,11 2 0 16,-21 0 0-16,10 0 0 16,-4 2 0-16,4 1 0 15,-1 3 0-15,0 0 0 16,4-1 0-16,8-5 0 16,-18 12 0-16,7-6 0 15,-1-1 0-15,0 1 0 16,1 0 0-16,11-6 0 15,-18 11 0-15,18-11 0 16,-14 12 0-16,14-12 0 16,-12 11 0-16,12-11 0 15,0 0 0-15,0 0 0 16,0 0 0-16,0 0 0 16,-5 12 0-16,5-12 0 0,-12 14 0 15,12-14 0-15,-17 17-1 16,17-17 1-16,-18 14 0 15,18-14 0-15,-14 17 0 16,14-17 0-16,-12 18 0 16,12-18 0-16,-3 17-1 15,3-17 1-15,-6 20-1 16,6-9 1-16,-3 4 0 16,3-1 0-16,-3 0 0 15,3 3 0-15,0 0 0 0,0 1 0 16,0-1-1-16,0 3 0 15,0 0 0-15,0 0 1 16,0 3 0-16,0-3 0 16,3-3 0-16,0 0 0 15,3 3-1-15,-6-6 0 16,3 1 1-16,0-1 0 16,-3-3 0-16,6 1 0 15,-6 2 0-15,0 0 0 16,0 1 0-16,3-1 0 15,-3-3 0-15,0-11 0 16,3 18 0-16,-3-18 0 16,5 11 0-16,-5-11 0 15,0 12 0-15,0-12 0 16,6 22-1-16,0-10 0 16,-6-1 1-16,0-11 0 15,0 17 0-15,0-17 0 16,3 18 0-16,-3-18 0 15,6 17 0-15,-6-17 0 0,8 20 0 16,-2-9 0-16,3 1 0 16,0-1 0-16,-4-2 0 15,-5-9 0-15,12 17 0 16,-12-17 0-16,6 11 0 16,-6-11 0-16,0 0 0 15,0 0 0-15,11 9 0 0,-11-9 0 16,18 14 0-16,-18-14 0 15,20 12 0-15,-8-10 0 16,2 1 0-16,-2 0 0 16,-1-3 0-16,-11 0 0 15,18 9 0-15,-18-9 0 16,14 8 0-16,-14-8 0 16,18 6 0-16,-18-6 0 15,14 0 0-15,-14 0 0 16,15 3 0-16,-4 0 0 15,1 3 0-15,2-4 0 16,1 4 0-16,2-3 0 16,-5-3 0-16,-1 0 0 15,1 0 0-15,0 0 0 16,-7 0 0-16,7-3 0 16,5 0 0-16,-5 0 0 15,3 3 0-15,-1-2 0 16,-2 2 0-16,-1-6 1 0,-2 0-1 15,-9 6 1-15,15-9-1 16,-15 9 0-16,11-2 0 16,-11 2 0-16,0 0 0 15,0 0 1-15,0 0-1 16,0 0 1-16,9-18-1 16,-3 7 1-16,-1 0-1 15,1-1 0-15,-3 1 0 0,0-1 0 16,-3-2 0-16,3 0 0 15,3-1 0-15,0 4 0 16,2-1 0-16,1 1 0 16,-3 0 0-16,0-1 0 15,-1 1 0-15,1-1 0 16,-3 1 0-16,-3 11 1 16,6-17-1-16,-3 5 0 15,-3 1 0-15,3-6 0 16,0-3 0-16,-1 0 0 15,4 0 0-15,0 0 1 16,0-3 0-16,-3-3 0 16,0 0 0-16,-3 0 0 15,0 4-1-15,0 2 0 16,0 2 1-16,0 1 0 16,3 0-1-16,-1 0 1 15,1 0 1-15,-3 0 0 16,0-1-1-16,0 4 1 15,-3 0-1-15,3 2 0 0,-2 4-1 16,2 8 1-16,-3-17-1 16,3 17 1-16,-3-12-1 15,3 12 0-15,-6-11-36 16,6 11 0-16,0 0-6 16</inkml:trace>
  <inkml:trace contextRef="#ctx0" brushRef="#br0" timeOffset="27196.857">12899 9066 25 0,'0'0'0'16,"0"0"4"-16,0 0 0 16,0 0 1-16,0 0 0 15,0 0 0-15,0 0 0 16,0 0-2-16,0 0 1 15,0 0-1-15,0 0 0 16,0 0 0-16,0 0 0 16,0 0-2-16,0 0 1 15,0 0-1-15,0 0 1 16,0-28-1-16,0 14 1 0,0-4 0 16,0 4 1-16,-3 3 1 15,0-1 0-15,-3 4-2 16,6 8 1-16,-14-15-2 15,14 15 1-15,-12-11-1 16,12 11 0-16,0 0 0 16,-12-3 0-16,-5-3 1 15,5 1 0-15,-5 2-1 16,5-3 0-16,1 0 0 0,11 6 0 16,-15-5-1-16,15 5 1 15,0 0-1-15,0 0 1 16,0 0-1-16,0 0 1 15,0 0-1-15,0 0 1 16,-11-3-1-16,-4 0 0 16,-8 0 0-16,0 3 1 15,-6 3-1-15,5 0 0 16,4 0 0-16,3-1 1 16,-1 1-1-16,4 0 0 15,2 0 0-15,1 0 0 16,-4 3 0-16,1-1 0 15,-1 4 0-15,-2-3 0 16,-1-1 0-16,1 1 0 16,0 3 0-16,-1 2 0 15,4 3 0-15,-1 1 1 16,1 2-1-16,-1 6 0 16,3 5 0-16,1-8 0 0,2-2 0 15,0-4 0-15,4 0 0 16,-4 15 1-16,-3 11-1 15,4-6 0-15,2-2 0 16,-3-7 0-16,6-2 0 16,-3 0 0-16,4 0 0 15,2 0 1-15,0 3-1 16,0-6 0-16,2 0 0 16,4 2 0-16,-6 1 0 0,3-3 1 15,-3 0-1-15,0-5 1 16,0-1-1-16,0 0 0 15,3-2 0-15,3-1 0 16,-6 1 0-16,0-1 0 16,0 0 0-16,3 1 0 15,-3 2 0-15,3-2 0 16,-3 2 0-16,0-3 0 16,0 1 0-16,0-1 0 15,0 1 1-15,0-1 1 16,5-2-1-16,-5-9 0 15,0 20 1-15,0-20 0 16,0 17-1-16,0-17 0 16,6 11 0-16,-6-11 0 15,6 12-1-15,-6-12 1 16,15 11-1-16,-15-11 1 16,20 12-1-16,-6-7 1 15,1 4-1-15,2 0 0 0,-2 2 0 16,2-2 1-16,-2-1-1 15,8 1 1-15,3-4-1 16,3 4 0-16,3 0 0 16,-3-1 0-16,0 1 0 15,0-3 1-15,0-4-1 16,-3 1 1-16,-3-3-1 0,0-3 1 16,-8 1-1-16,-1-1 1 15,-2 0-1-15,5 0 1 16,-5-3-1-16,0-2 1 15,-1-1-1-15,1-5 1 16,-1-1-1-16,-5-5 1 16,0 0-1-16,3 0 0 15,-3-2 0-15,2-1 0 16,1 3 0-16,0-3 1 16,-3 3-1-16,5-12 0 15,1-5 0-15,-1 3 0 16,1 2 0-16,-6 4 1 15,-3-1-1-15,-3-17 0 16,0-11 1-16,-3 0 0 16,-6 0 0-16,3 2 0 15,-2 7 0-15,2 5 1 16,0 3-1-16,0 8 0 16,3 7-1-16,0 5 1 15,0 2-1-15,1 4 1 16,2 0-1-16,-3 2 1 0,0 1-1 15,0 0 0-15,0-4-12 16,3 4 0-16,0 2-48 16,0 9 1-16,0 0 61 15</inkml:trace>
  <inkml:trace contextRef="#ctx0" brushRef="#br0" timeOffset="32836.019">13403 10977 15 0,'0'0'0'16,"0"0"0"-16,0 0 0 15,0 0 1-15,0 0 1 16,0 0 5-16,0 0 1 16,0 0 0-16,0 0 0 15,0 0 1-15,0 0 1 16,-26-37 0-16,9 11 0 15,-4-5-2-15,4 5 1 16,0 0-4-16,-4 3 0 16,7 6-2-16,-6-3 0 15,5-3-2-15,3 3 0 16,1 3 0-16,-7-3 0 16,4-3 0-16,-1 3 1 15,4 0-1-15,-7 0 1 0,4 3 1 16,-1 3 0-16,-2 2-2 15,-6 4 1-15,-3 2-1 16,-6 3 0-16,-9 3-1 16,9 0 1-16,3 0 0 15,9 0 0-15,3 0 0 16,2-3 0-16,3 0 0 0,-17 0 0 16,-8 1-1-16,-1 2 1 15,-14 5-1-15,8 1 1 16,4 5-1-16,-7 4 1 15,-5 5-1-15,6-6 0 16,2-2 0-16,4-7 1 16,2-2-1-16,-9 0 1 15,1-3 0-15,3 0 0 16,2 0 0-16,-8 0 0 16,-4-3 0-16,-2 0 0 15,-3 0-1-15,0 3 1 16,0 0 0-16,3 0 0 15,-3 3-1-15,6 0 0 16,6 0 0-16,-1-3 0 16,4 0 0-16,-1 0 0 15,-8-3 0-15,3 3 0 16,-1 3 0-16,-11 8 0 16,-5 9 0-16,-1 0 0 0,-3 6 0 15,4 0 0-15,-1 5 0 16,3 1 0-16,-3 5 0 15,1-3 0-15,-1-2 0 16,-11-6 0-16,-9-6 0 16,3 2 0-16,-6 4 0 15,8-3 0-15,1 3 0 16,6-3 0-16,5-3 0 16,1 0 0-16,-1 0 0 0,-3 3 1 15,1 2-1-15,-1-2 0 16,-2 3 0-16,8 3 0 15,3 2 0-15,9 9 0 16,3 9 0-16,3 11 0 16,5 8 0-16,4-2 0 15,-1 3 0-15,6-6 0 16,0 0 0-16,9-6 0 16,3 0 0-16,3 3 0 15,5 6 0-15,15 3 0 16,6 2 0-16,6 3 0 15,5 6 0-15,1-11 0 16,5-6 0-16,9-3 0 16,5-6 0-16,7 1 0 15,2-4 0-15,12 1 0 16,12 2 0-16,8 3 0 16,6 3 0-16,18 12 0 15,11 11 0-15,-12-12 0 16,-5-5 0-16,0-14 0 0,0-15 0 15,-12-9 0-15,-3-8 0 16,21 0 0-16,14 0 0 16,-3-5 0-16,0-4 0 15,17 1 0-15,1 2 0 16,-4-3 0-16,1 1 0 16,-6-1 0-16,-15 1 0 15,15-7 0-15,6 1 0 0,-1 0 0 16,-2-3 0-16,-3 0 0 15,0-1 0-15,17-2 0 16,0-2 0-16,-3-1 0 16,4-3 0-16,-13-3 0 15,1 1 0-15,8 2 0 16,3 0 0-16,-5 1 0 16,-4 2 0-16,-11 0 0 15,-3 0 0-15,9-3 0 16,6 1 0-16,-7-1 0 15,-2 0 0-15,-12-2 0 16,-5-1 0-16,11 0 0 16,3 4 0-16,-6-4 0 15,0 3 0-15,-9-5 0 16,-2 0 0-16,-21-1 0 16,-14 4 0-16,11-4 0 15,3 3 0-15,1-2 0 16,-4 0 0-16,-6-9 0 15,-5-3 0-15,-6-9 0 0,-6-5 0 16,-3-6 1-16,1-5-1 16,-13 2 0-16,1 3 0 15,2-3 0-15,4 0 0 16,-1 1 0-16,1-4 0 16,-7 0 1-16,4 1-1 15,-1-1 1-15,-8 1-1 16,0-15 0-16,-3-9 0 0,0 1 0 15,-3-7 0-15,-9 4 1 16,-8 2-1-16,-4 10 0 16,-5 4 0-16,-3 1 1 15,-3 3 0-15,-8-3 0 16,-7-1 0-16,-8-7 0 16,-6-7-1-16,-3 4 1 15,1-4-1-15,-10 0 0 16,6 1 0-16,-8 2 1 15,0 4-1-15,-7 2 1 16,4 5-1-16,0 1 0 16,-1 0 0-16,-5-6 1 15,-6 0-1-15,-2 6 1 16,-4 3-1-16,-9 11 1 16,-5 6-1-16,3 8 0 15,0 6 0-15,-1 6 1 16,7 6-1-16,-4-1 0 15,7 6 0-15,8 1 1 0,3 2-1 16,-9 0 1-16,-5 0-1 16,5 0 0-16,0-3 0 15,6 1 0-15,6-1 0 16,3 0 0-16,0 1 0 16,5 2 0-16,1 0 0 15,-3 3 0-15,-9 3 0 16,5 0 0-16,4-1 0 0,-6 1 0 15,0 0 0-15,-9 0 0 16,-3-3 0-16,1 6 0 16,-1 2 0-1,0 4 0-15,0 2 0 0,1 3 0 16,-4 6 0-16,-11-6 0 16,-6-2 0-16,6-7 0 15,0-2 0-15,5-3 0 16,6 0 0-16,1-6 0 15,5 0 0-15,9 0 0 16,6 3-5-16,5-3 0 16,4 0-58-16,11 0 0 15,-1 1 48-15</inkml:trace>
  <inkml:trace contextRef="#ctx0" brushRef="#br1" timeOffset="45833.144">15521 5517 63 0,'0'0'0'16,"0"0"1"-16,0 0 0 15,-61-43 4-15,17 12 0 16,-5-6 1-16,0-1 0 15,-1 1-1-15,-5 0 0 16,-6 0-1-16,-5 3 0 16,-10 2 1-16,-5 4 0 15,-6-1 2-15,-3 9 0 16,-3 8-2-16,-2 1 0 16,-7 5 0-16,-23-2 0 15,-20-1-4-15,21 6 0 16,8 3 0-16,20 9 0 15,15 8 1-15,-33 9 0 16,-13 5-1-16,8 1 1 16,-3-1-1-16,9 3 0 15,3 4 0-15,0-1 1 16,-1 3-2-16,-8 0 1 0,-5 3-1 16,5-6 1-16,3 0-1 15,-9 6 0-15,-3 3 0 16,-5-9 1-16,-9-6-1 15,11-2 1-15,7 0-1 16,-4-9 1-16,3-3-1 16,-8-9 0-16,-4-2 0 15,13-3 1-15,-1 0-1 0,6 3 0 16,6-1 0-16,-12 1 0 16,-2-3 0-16,11 3 0 15,2 2 0-15,10 6 0 16,5 4 0-16,12-1 0 15,12 0 0-15,-6 3 0 16,-3 3 0-16,5 5 0 16,4 7 0-16,5-1 0 15,4 3 0-15,5 3 0 16,6 3 0-16,-3 3 0 16,0 5 0-16,2 7 0 15,-2 2 0-15,3-3 0 16,-3 0 0-16,9-5 0 15,3-1 0-15,11 1 0 16,0 2 0-16,12 3 0 16,5 3 0-16,13 6 0 15,-1 5 0-15,12 4 0 16,5 2 0-16,7-5 0 0,2-1 0 16,12-5 0-16,3 0 0 15,8-6 0-15,6-3 0 16,4 0 0-16,-1-3 0 15,3 4 0-15,3-1 0 16,-6-6 0-16,0-2 0 16,1-9 0-16,-4-3 0 15,9 0 0-15,3 3 0 16,6-8 0-16,2-4 0 0,4-2 0 16,-1-3 0-16,1-6 0 15,-1-2 0-15,-14-4 1 16,-3 0-1-16,6 1 1 15,6 2-1-15,-3-2 0 16,8-1 0-16,-2-2 0 16,2-1 0-16,1-2 0 15,2 0 0-15,-5-1 0 16,2 4 0-16,-5-3 1 16,-3 2-1-16,3 1 0 15,-4 2 0-15,7 1 0 16,0 2 0-16,-9-8 0 15,2-6 0-15,-5 5 0 16,-5 1 0-16,2 3 0 16,0 5 0-16,-6-5 0 15,-2-4 0-15,-4 1 0 16,-5-3 0-16,2 0 0 16,-2 2 0-16,0-2 0 15,-3 0 0-15,-1 0 1 0,1 3-1 16,9-1 1-1,2 4-1-15,4-3 1 0,2 2-1 16,-6-2 1-16,-5-3-1 16,2 0 0-16,4 3 0 15,-1 2 0-15,0 1 0 16,1-1 1-16,5-2-1 16,-6-3 0-16,7-3 0 15,2 0 0-15,6 0 0 0,-3 6 1 16,-3 2-1-16,-3 1 0 15,-6-1 0-15,1-2 0 16,-1-3 0-16,-2-3 0 16,-1-3 0-16,4 0 0 15,2 3 0-15,0-3 1 16,-2 0-1-16,8 1 0 16,-6-1 0-16,12 0 0 15,3 0 0-15,3 9 0 16,-1 5 0-16,1-8 0 15,3-6 0-15,-1 3 1 16,1-3-1-16,5-2 0 16,4-4 0-16,2-2 0 15,3-4 0-15,-3-2 0 16,0-3 0-16,1 0 0 16,-4 0 0-16,0 0 0 15,3 3 0-15,1-3 0 16,2 3 0-16,0-3 0 0,0 3 0 15,-3-1 0-15,0 4 0 16,-8-3 0-16,-1 0 0 16,1 0 0-16,-3-1 0 15,11 1 0-15,3-3 0 16,0-3 1-16,3-2-1 16,12-13 1-16,11-10-1 15,-14-9 0-15,-9-9 0 0,-15 17 0 16,-14 9 0-16,9 0 0 15,0 0 0-15,-6 3 0 16,5 0 0-16,-8 0 0 16,3 2 0-16,-3-2 0 15,-6-3 0-15,-5 0 0 16,-7 3 0-16,1-9 1 16,-12-3-1-16,3-8 0 15,-6-6 0-15,3-3 1 16,-6-5-1-16,-8 2 0 15,-1 4 0-15,1 2 1 16,-4 5 0-16,-5-2 0 16,-3-3-1-16,-6-8 1 15,-3-3-1-15,-5-1 1 16,-7-2-1-16,4 3 1 16,-9-1-1-16,-1 10 1 15,1 2-1-15,-6 3 1 16,0 2-1-16,-6-2 1 0,-2-3-1 15,-7-2 0-15,-2-7 0 16,-4 3 0-16,-2-2 0 16,-12 5 0-16,-5 0 0 15,-1 9 0-15,-5 3 0 16,5 5 0-16,1 6 0 16,-4 6 1-16,-2 3-1 15,-27-6 1-15,-20-3-1 16,15 6 1-16,0-1-1 15,25 13 0-15,24 8-9 0,-8-12 1 16,5-2-72-16,-64-30 30 16</inkml:trace>
  <inkml:trace contextRef="#ctx0" brushRef="#br1" timeOffset="51222.371">13223 9307 16 0,'0'0'0'15,"0"0"2"-15,0 0 1 16,0 0 5-16,0 0 0 16,0 0 0-16,0 0 0 15,0 0-2-15,0 0 0 16,-31-35 1-16,16 10 1 15,-8-4-2-15,3 3 0 0,2 3 1 16,4 3 1-16,2 3-5 16,0 0 1-16,1 3-2 15,-1-3 1-15,1 2-2 16,-1-2 0-16,-2 3 0 16,-1 0 0-16,-2-1 0 15,-1 7 0-15,-2 2 0 16,0-3 0-16,-1 4 0 15,4-1 0-15,0 0-1 16,2 1 1-16,0 2-1 0,-5-6 1 16,-6 1 0-16,-3-1 0 15,-6 3 0-15,0 0 1 16,-2 4-1-16,-4 4 0 16,1 4-1-16,2 0 1 15,0 0-1-15,3-1 1 16,3-2-1-16,3 0 1 15,3 3 0-15,-3 0 0 16,6 2 0-16,0 1 0 16,-3-1 0-16,3-2 0 15,-4 0-1-15,4-1 1 16,-6 1 0-16,3 0 1 16,0 2-2-16,6 4 1 15,-1-1-1-15,1 1 1 16,0-1-1-16,2-2 0 15,1-1 0-15,0 4 0 16,2 5 0-16,4 14 0 0,-1 9 0 16,9 9 0-16,6 11 0 15,3-14 0-15,5-3 0 16,4-3 0-16,2-3 0 16,1 0 0-16,-4-2 0 15,6-1 0-15,7 0 0 16,-1-2 0-16,0-4 0 15,0-2 0-15,3-3 0 16,0 0 0-16,-6-3-1 0,0 0 1 16,0 0 0-16,-8 0 0 15,5-3 0-15,-5 6 0 16,5 0 0-16,-2-3 0 16,-1-3 0-16,-3 3 0 15,7 3 0-15,2 3 0 16,0-1 0-16,0 4 0 15,3 2 0-15,3-8 0 16,3-6 0-16,0-2 0 16,3-1 0-16,6-8 0 15,-7-6 0-15,1 0 0 16,0-3 0-16,-9-3 0 16,6-5 0-16,-6-4 0 15,3 1 0-15,0-3 0 16,-3 0 0-16,-5-15 1 15,-4-5-1-15,-5 6 1 16,-4 5-1-16,-2-6 1 0,0-2-1 16,-6-3 0-16,-6-6 1 15,3 3 1-15,0 3-2 16,-2 3 1-16,-1 2 0 16,-3-2 0-16,-5-1-1 15,-4-5 1-15,-2-3-1 16,-3-5 1-16,-1-4-1 15,1 9 1-15,0 3-1 0,-9 6 0 16,-6 8-8-16,6 9 0 16,3 6-47-16,0 2 0 15,0 1 44-15</inkml:trace>
  <inkml:trace contextRef="#ctx0" brushRef="#br1" timeOffset="55705.632">14041 10497 79 0,'0'0'0'15,"0"0"0"-15,0 0 0 16,-55 0 1-16,21 2 1 16,-7 1 0-16,-5 3 1 15,-7 3 0-15,-5 5 1 16,0 6 0-16,-8-3 1 15,-4 0-2-15,-5-3 1 16,-7-2-1-16,4-1 1 16,3 1 0-16,2-1 1 15,-8 1-1-15,5 2 1 16,-2 3-2-16,-9 9 1 16,-6 5-3-16,0 4 1 15,4 2-1-15,7-3 1 0,4 0 0 16,0-5 0-16,-4-6-1 15,4 0 1-15,-3-3-1 16,-9 0 0-16,-6-3 0 16,-14 9 1-16,-12 8-1 15,12-5 1-15,0 2-1 16,26-14 0-16,5-5-1 16,-2-4 1-16,3-5-1 15,0 0 1-15,-4 0-1 0,7 0 1 16,-9-3-1-16,3 3 1 15,-4 2-1-15,1 4 1 16,-8 2-1-16,-1 4 0 16,-3-1 1-16,-14 6 0 15,-6 6 0-15,23-6 0 16,15 0-1-16,-7 0 1 16,-2-3-1-16,3 3 0 15,-6 0 0-15,-11 11 1 16,-9 12-1-16,28-3 1 15,22 0-1-15,-16 6 0 16,1 3 0-16,-18 5 0 16,-14 6 0-16,31-17 0 15,18-6 0-15,9-2 0 16,11-1 0-16,3 9 1 16,3 5-1-16,6 18 0 15,3 14 0-15,3 6 0 16,2 11 0-16,13-8 0 0,-4 0 0 15,12-3 0-15,6-1-1 16,11 30 1-16,9 19-1 16,14-17 1-16,15-2 0 15,9-15 0-15,11-9 0 16,4-2 0-16,5-3 0 16,8 0 0-16,1 0-1 15,0-4 1-15,2-1 0 16,13-21 0-16,10-15 0 0,-2-2 0 15,3-8 0-15,-9-7 0 16,-2-5 0-16,13 3 0 16,10-3 0-16,5-3 0 15,0-6 0-15,6-3 0 16,9 1 0-16,3-6 0 16,5-4 0-16,-3-7 0 15,4-4 0-15,11 1 0 16,6-1 0-16,-6 9 0 15,-3 3 0-15,23-6 0 16,6-6 0-16,3 1 0 16,-2-4 0-16,7-2 0 15,4 0 0-15,-3-3 0 16,-6-3 0-16,3-18 0 16,0-7 0-16,-3-1 0 15,-3 0 0-15,-6-5 0 16,-8-4 0-16,-9 1 0 0,-9 3 0 15,6 2 0-15,-3 3 0 16,6 12 0-16,0 5 0 16,-3 3 0-16,0 4 0 15,-17-7 0-15,-3-5 0 16,-3-6 0-16,-6-6 0 16,-12-14 0-16,-8-9-1 15,-21-11 1-15,-14-9 0 16,-9 4 0-16,-14-1 0 0,-9 9 0 15,-14 2-1 1,-10-5 1-16,-13-3 0 0,-21-23 0 16,-15-17 0-16,-8 3 0 15,0 0 0-15,-21 6 1 16,-5 5-1-16,-9-8 0 16,-6-6 0-16,-20 11 1 15,-26 9 0-15,0 12 0 16,-9 11-1-16,0-3 1 15,0 3-1-15,-15-12 1 16,-8-8-1-16,3 9 1 16,0 2 0-16,-6 20 1 15,-6 15-1-15,-17 17 0 16,-12 14 0-16,-3 17 0 16,-3 15 0-16,-5 8 1 15,-3 9-1-15,5-9 1 16,1-3-2-16,5-8 1 15,0-3-1-15,21-3 1 16,14-6-1-16,20 0 0 0,21 0-26 16,20-5 0-16,3 0-71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70" units="cm"/>
          <inkml:channel name="Y" type="integer" max="1105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6.86084" units="1/cm"/>
          <inkml:channelProperty channel="Y" name="resolution" value="635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9T12:43:30.2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15625 10414 42 0,'0'0'0'16,"-23"42"0"-16,23-42 0 15,0 0 0-15,0 0 0 16,3-11 0-16,-3 11 1 16,6-17 3-16,-3 3 0 15,-1-1 3-15,-2-10 0 16,-2-10 2-16,-10-8 1 15,-3-5-3-15,-5-7 1 16,6-5-2-16,-10 3 1 16,-5 0-2-16,3 8 0 15,0 9-3-15,-3 3 0 16,-3 6 0-16,3 5 0 16,3 3-1-16,-6-3 1 15,0 3-1-15,6 3 1 0,0 6-1 16,-3-3 0-16,-3 0 0 15,-3 0 1-15,-5 2-1 16,5 4 0-16,0-1 0 16,-11 4 0-16,-1 5-1 15,7-3 1-15,5 3-1 16,-6-2 1-16,-2 2-1 16,8-3 0-16,3 3 0 15,6 3 1-15,3 0-1 0,3 0 0 16,-1 3 0-16,4 0 1 15,-6 0-1-15,-1 2 0 16,-5 4 0-16,3 2 0 16,-3 7 0-16,3-4 0 15,0 3 0-15,0 3 0 16,-3 0 0-16,-6 3 0 16,-5 6 0-16,2-1 0 15,3 1 0-15,-6 14 0 16,-2 11 0-16,-1 6 0 15,-2 12-1-15,5-7 1 16,1 1-1-16,5-9 1 16,3-2 0-16,3-4 0 15,3 1-1-15,3-1 1 16,0-2 0-16,2 5 0 16,4 6-1-16,-1 15 1 15,-5 8 0-15,3-3 0 16,5 0 0-16,-2-6 0 0,3 0 0 15,-1 1 0-15,3-4 0 16,4 12 0-16,5 9-1 16,-3-4 1-16,6 1-1 15,6-3 1-15,-3 0 0 16,8 5 0-16,10 4 0 16,-4 33 0-16,3 27 0 15,6-27 0-15,3-7 0 0,-2-21 0 16,4-17 0-16,-2-18 0 15,0-16 0-15,3 11 0 16,0 0 0-16,9 9 0 16,2 2 0-16,15-2 0 15,3 0 0-15,0-7 0 16,3-1 0-16,-3-7 0 16,-3-6 0-16,0-2 0 15,-3-6 0-15,3-8 0 16,0-7 0-16,9-7 0 15,8-7 0-15,1-5 0 16,2-3 0-16,-5-9 0 16,-4-3 0-16,-2-8 1 15,-3-6-1-15,-3-5 1 16,-6-9-1-16,6-6 1 16,0-9-1-16,28-45 1 15,10-35-1-15,-9 4 0 16,-3-12 0-16,-9 5 1 0,-5 1-1 15,-15-15 0 1,0-6 0-16,-18 12 0 0,-5 9 0 16,-9-20 0-16,-11-12 0 15,-9 6 0-15,-12 2 0 16,-6-5 1-16,-11-5-1 16,-6 2 0-16,-9 0 0 15,-5 11 0-15,-6 12 0 0,-1 6 1 16,-5 5 1-16,-3 27 0 15,-3 16-2-15,15 23 1 16,11 20-1-16,0 6 1 16,6 15-5-16,6-1 0 15,8 9-31-15,7 0 0 16,-1-1-11-16</inkml:trace>
  <inkml:trace contextRef="#ctx0" brushRef="#br0" timeOffset="1265.399">16452 8303 7 0,'-23'0'0'16,"-18"0"0"-16,6 0 0 16,-5 0 0-16,2 0 1 15,0 0 10-15,-2 0 0 16,-1 0-1-16,-5 0 1 16,-7 3-7-16,-2 2 1 15,-3 7 1-15,-8 5 1 16,-7 3-1-16,3 6 0 15,1 2-3-15,5 7 1 16,3 8-3-16,9 2 1 16,3 10-2-16,11-10 1 15,-3-4-1-15,3-4 1 0,1-3-1 16,5 0 1-16,3-2 0 16,3-1 0-16,5 4-1 15,4 5 1-15,3 8-1 16,8-5 0-16,6 3 0 15,11 11 0-15,7 6 0 16,5 3 0-16,9 2 0 16,0-10 0-16,3-4 0 0,8-3 0 15,6-5 0-15,15 0 0 16,6-3 0-16,5 0 0 16,6-3 0-16,1 0 1 15,2 0-1-15,9-6 1 16,-1 1-1-16,33 7 1 15,23 10-1-15,-14-18 1 16,-1-8 0-16,-14 0 0 16,-12-1-1-16,15-4 0 15,-6-1 0-15,9-6 1 16,2-3 0-16,-11-5 1 16,-8-3-1-16,11 0 0 15,2-3-1-15,-4-6 1 16,-4-3 0-16,-9-13 0 15,-8-10 0-15,-15 1 1 16,-11-1-1-16,25-14 0 16,13-8-1-16,-7 5 1 0,-2 4-1 15,-24 5 1-15,-17 5 0 16,0-8 0-16,-3 0-1 16,-5-5 1-16,-4-4-1 15,-11-13 1-15,-3-13 0 16,-15 7 0-16,1-3 0 15,-16 5 1-15,-4 0-2 16,-10 6 1-16,-11 3-1 0,-12-6 1 16,-9-2-1-16,-31-29 1 15,-24-21-1-15,-5 15 1 16,-21 6-1-16,12 14 0 16,-3 12 0-16,-14 13 0 15,-15 18 0-15,-9 9 0 16,-9 11 0-16,13 11 0 15,5 12 0-15,-15 0 1 16,-8 3-1-16,17-3 1 16,15 0-1-16,-4 2 0 15,1 7-1-15,6-1 1 16,2 6-26-16,21 18 1 16,0-1-30-16</inkml:trace>
  <inkml:trace contextRef="#ctx0" brushRef="#br0" timeOffset="2530.585">16136 5348 40 0,'0'0'0'15,"0"0"0"-15,-21-2 0 16,-13-1 0-16,-4-3 0 15,-3 0 1-15,-17-2 1 16,-8-4 3-16,-7 4 0 16,-8 2-3-16,0 3 0 15,2 6 1-15,-2 8 0 16,0 7 2-16,5 7 0 16,4 7-2-16,11 16 0 15,6 12-2-15,8 6 1 16,1 11-1-16,17-2 0 15,15 2-1-15,11 3 1 16,14 3-1-16,15 37 1 16,21 23-1-16,11-20 1 15,11-8-1-15,4-24 1 16,8-19-1-16,26-15 0 16,18-14 1-16,-6-3 0 0,3-6 0 15,0-5 0-15,-3-7 0 16,14-4 0-16,9-4-1 15,-5-3 1-15,-4 1 0 16,12-9 1-16,3-6-1 16,9-3 1-16,8-5-1 15,-6-6 0-15,-8-4 0 16,15-1 0-16,5-7 0 0,-15 0 0 16,-11-2 0-16,3-1 0 15,-3 4 0-15,-11-12 0 16,-7-3 0-16,-13-14 1 15,-16-12-1-15,-14-8 1 16,-14-9-1-16,-12 3 1 16,-15 3-1-16,-2 6 1 15,-6 2-1-15,-24 9 1 16,-16 9-1-16,-13-15 1 16,-14-8-1-16,-8 0 0 15,-10 0 0-15,-37-9 0 16,-20-6-1-16,-23 15 1 15,-24 11-1-15,9 3 1 16,-6 3-1-16,-9 6 1 16,-17 5-1-16,3 15 0 15,-5 14 0-15,-7 17 0 16,-6 20-1-16,13 6 0 16,10 9-10-16,-5-4 0 0,3 1-67 15</inkml:trace>
  <inkml:trace contextRef="#ctx0" brushRef="#br0" timeOffset="3780.291">15120 6698 13 0,'0'0'0'16,"35"-3"5"-16,-35 3 0 16,-11-14 1-16,-4 8 1 15,-5 1-1-15,-9-1 0 16,-15 0-2-16,1 1 0 15,-4-4 1-15,-2 0 1 16,-6-2 2-16,9 2 1 16,5 1-4-16,-3-1 1 15,1 1-4-15,8 2 0 16,3 0-2-16,3 3 1 16,-6 1-1-16,-11 7 0 0,-15 4 0 15,23 5 0-15,7 6 0 16,-7 9 0-16,0 11-1 15,-3 3 1-15,1 8-1 16,5 6 1-16,0 9 0 16,12 9 0-16,0 7 0 15,11 1 0-15,4 0 0 16,8 9 0-16,8 5 0 16,15 46 0-16,12 34 0 0,-9-25 0 15,0-6 0-15,6-23 0 16,3-20 0-16,3-9 1 15,5-11-1-15,-8-14 1 16,-6-15-1-16,6-2 1 16,3-7-1-16,-1-13 0 15,4-15 0-15,8 0 1 16,9-5 0-16,9-21 0 16,11-14-1-16,-8-3 1 15,-3-8 0-15,-6-12 0 16,-9-11 0-16,0 0 1 15,-11-3-1-15,-1-3 0 16,-5-3 0-16,-6 0 1 16,-9 1-1-16,-2-13 0 15,-10-7 0-15,-8-10 1 16,-5-11-1-16,-10-14 0 16,-8-14 0-16,-9 2 0 15,-9-5-1-15,7 5 1 16,-4 7 0-16,0 16 0 0,-8 17 0 15,14 29 1-15,6 23-1 16,-12-3 0-16,-5 6-1 16,-7-3 0-16,-8-3-2 15,9 6 1-15,0 6-5 16,-4 8 0-16,1 11-14 16,6 15 1-16,-1 0-31 15</inkml:trace>
  <inkml:trace contextRef="#ctx0" brushRef="#br0" timeOffset="4905.053">13688 5348 39 0,'0'0'0'16,"-12"0"3"-16,-3-8 0 15,-16-4 0-15,4 1 1 16,-4 2 0-16,-13 1 0 15,-8 2-2-15,-3 3 0 16,-9 3 2-16,0 3 0 16,0 0-1-16,3 0 1 15,0 0-1-15,1 2 1 16,-1 1-2-16,-9 3 0 16,-3 5-1-16,-5 3 0 15,-6 3 0-15,0-3 0 16,6 0 0-16,14-2 1 0,9-1-2 15,2 6 1-15,-2 3-1 16,12 3 0-16,5 2 0 16,3 9 0-16,3 9-1 15,1 0 1-15,2 5-1 16,8-5 0-16,10 0 0 16,5 0 0-16,3 2 0 15,9 7 0-15,2 8 0 16,13 8 1-16,5 12-1 0,6-3 1 15,5 3-1-15,4-6 1 16,5-5 0-16,10-6 0 16,5-6-1-16,14-6 1 15,9-5 0-15,20-1 0 16,18-2 0-16,-9-15 0 16,1-8 0-16,7-11 1 15,4-12 0-15,-6-6 0 16,-3-8-1-16,-6-3 1 15,-5-6-1-15,-24 3 1 16,-17 0-1-16,8 0 1 16,-2 0-1-16,2-3 1 15,-2 0 0-15,-9-9 1 16,-6-8 1-16,-6-11 0 16,-8-12-1-16,-15-6 0 15,-14-8-1-15,-9 6 1 16,-15-1-1-16,-6 4 1 15,-8 5-1-15,-14 3 1 16,-10 2-1-16,-19-5 0 16,-12-5-1-16,-24-29 0 0,-14-18 0 15,9 18 1-15,-3 8 0 16,3 26 0-16,0 20-1 16,17 23 0-16,11 23-33 15,19 20 0-15,2 0 3 16</inkml:trace>
  <inkml:trace contextRef="#ctx0" brushRef="#br0" timeOffset="6108.032">12026 6661 35 0,'0'0'0'15,"23"-3"0"-15,-23 3 1 16,-35-8 1-16,12 2 1 16,-6 0 2-16,0-2 1 15,-12-1-1-15,3 1 0 16,1-1-2-16,-4 3 0 16,-2 3-2-16,2 1 1 15,0 2 0-15,4 0 0 16,-1 0 0-16,3 2 0 15,3 4-1-15,0 3 0 16,-2 2 0-16,-4 3 0 16,0 4 0-16,-5 2 0 15,-7 2-1-15,4 4 0 0,2 6 0 16,4 8 0-16,5 8 0 16,3 10 0-16,3 10 0 15,9 4 0-15,8 5-1 16,6-3 1-16,-2 4 0 15,5 2 0-15,3 0-1 0,6 14 1 16,5 9 0-16,9 0 0 16,7 3 0-16,16 11 0 15,12 6 0-15,0-23 0 16,0-11 0-16,-11-21 0 16,-4-16 0-16,-5 5 0 15,0-3 0-15,0-8 0 16,-12-3 0-16,6-9 0 15,-3-8 0-15,12-14 0 16,3-10 1-16,8 1 1 16,9-3 0-16,3-31 0 15,5-23 1-15,-5-9 0 16,-5-12-2-16,-1 7 0 16,-3-1 0-16,-9 0 1 15,-5 4-1-15,-12-10 1 16,-8-2 0-16,-10-9 0 15,-5-5 1-15,-6 5 0 16,-11 0 0-16,-1 3 0 16,-5 6-2-16,-9-26 1 15,-6-17-1-15,-8 3 1 0,-10-1-1 16,4 21 0-16,-3 11 0 16,11 32 0-16,12 22-1 15,-11 4 1-15,2 8-1 16,3 6 0-16,0 5 0 15,1 0 0-15,-4 4-1 16,3 5 0-16,0 2-9 0,3 10 1 16,0-1-68-16</inkml:trace>
  <inkml:trace contextRef="#ctx0" brushRef="#br0" timeOffset="7388.861">10552 8815 29 0,'0'0'0'16,"-3"17"0"-16,-20-20 1 15,-21-8 0-15,1-18 1 16,-9-17 7-16,-3-2 0 16,-1-7-5-16,4 10 0 15,3 2-1-15,3 5 1 16,-1 4-2-16,7 0 0 0,-7 0-1 16,12 8 1-16,6 6 0 15,-5 5 0-15,-1 4 0 16,-12 2 1-16,-5 1-2 15,6 2 1-15,-1 0-1 16,7 4 1-16,2 2-1 16,-3 0 0-16,7 2-1 15,5 4 1-15,-3 6-1 16,0 5 0-16,0 3 0 0,3 6 0 16,3 2 0-16,5 4 0 15,-2 5-1-15,6 11 1 16,-1 10-1-16,4-7 1 15,2 1-1-15,4-1 1 16,-1 3-1-16,6 6 1 16,3 3 0-16,6 6 0 15,5 2-1-15,7 4 1 16,5 5 0-16,12-3 0 16,5-2 0-16,13-4 0 15,10-2 0-15,10-6 0 16,8-6 0-16,18 6 0 15,11 2 0-15,-8-7 1 16,-4-4-1-16,12-20 1 16,9-14 0-16,-6-5 1 15,1-7-1-15,-7-16 0 16,-3-15 0-16,-20 0 0 16,-11-3 0-16,31-8 0 0,9-6-1 15,-26 8 1 1,-14 7 0-16,-1-7 0 0,-11 1 0 15,-5-1 0-15,-7 1 0 16,-9-1 0-16,-5 1 0 16,0-18 0-16,-6-14 0 15,-6 9 1-15,-8 0 0 16,-12-4 1-16,-9 1-1 0,-12 0 0 16,-13 3-1-16,-13 8 0 15,-11 6-1-15,-26-3 1 16,-18 3-1-16,-29-12 0 15,-19-2 0-15,13-15 0 16,6-8 0-16,15 3 1 16,15 2-1-16,-7 15 0 15,1 14-1-15,37 23 1 16,21 20-33-16,2 26 0 16,4 0 3-16</inkml:trace>
  <inkml:trace contextRef="#ctx0" brushRef="#br0" timeOffset="8513.735">11611 9341 39 0,'3'14'0'0,"2"9"0"15,-25-23 0-15,-20-14 0 16,2 20 0-16,-6 11 3 16,4 6 0-16,-1 5 1 0,-8 4 0 15,-6 5-1-15,0 6 1 16,-6 3-1-16,6 14 0 15,-1 8-1-15,13 24 0 16,8 17 2-16,3-1 0 16,9 4-1-16,14 36 0 15,15 27-1-15,6-6 0 16,5 8 0-16,24-23 0 16,5-11-1-16,1 9 1 15,2 5-2-15,0-17 1 16,0-11-1-16,9-23 0 15,3-17 0-15,-3-15 0 16,0-17 0-16,-8-14 1 16,-7-11-1-16,12-1 1 15,9-5-1-15,9-12 1 16,8-8-1-16,-9-6 1 16,1-9 0-16,-9-8 0 15,-6-12 0-15,-3-5 0 0,-6-6-1 16,-5 3 1-16,-10 3 0 15,1-12 0-15,6-9 0 16,-6-13 1-16,-6-9-1 16,-12-15 1-16,-8-8-1 15,-12-23 0-15,-12-14-1 16,-8-3 1-16,-9-6-1 16,-8 0 1-16,-13-3-1 0,-2 9 1 15,-3 8-1-15,-3-16 0 16,-5-7 1-16,-7 15 1 15,-2 11-1-15,5 12 1 16,1 11 0-16,8 15 0 16,3 11-1-16,8 11 0 15,4 12-1-15,11 28 0 16,9 21-9-16,-12 39 0 16,4 1-69-16</inkml:trace>
  <inkml:trace contextRef="#ctx0" brushRef="#br0" timeOffset="10778.653">12887 8849 24 0,'0'0'0'0,"35"0"1"16,-35 0 1-16,0 0-2 16,0 0 1-16,-15-6 0 15,15 6 0-15,-8-20-1 16,8 3 1-16,3-6 1 15,-1 3 0-15,-2 0 5 16,-2 3 1-16,-4 6-5 0,-12-1 1 16,-5 4 8-16,-6 2 0 15,0 6-2-15,-17 3 0 16,-9 5-6-16,5 1 0 16,1 0 1-16,5-1 0 15,1 4-2-15,11-7 1 16,6-2-3-16,3-3 1 15,2 0 1-15,7 0 0 16,2-3-3-16,1 9 1 16,-10 3-1-16,10 2 0 15,-1 0 0-15,3 4 0 16,4 5 0-16,-1 3 0 16,3 5 0-16,3 4 0 15,3 2 0-15,3 12 0 16,-1 5 0-16,4 4 0 15,0 5 0-15,2 5 0 16,-5 4 0-16,3-12 0 16,3-5 0-16,-1-6 0 15,4-6 0-15,-1-6 0 16,1-8 0-16,5 2 0 0,6 4-1 16,0-7 1-16,3-5 0 15,9 3 0-15,5-3 0 16,-5-2 0-16,0-7 0 15,2 0 0-15,1-2 0 16,0 0 0-16,-7-4 0 16,4 1 0-16,3 0 0 0,-3-1 0 15,-4 4 0-15,4-3 0 16,-3 0 0-16,14-4 0 16,12-2 0-16,0-2 1 15,11-4-1-15,-5-3 0 16,0-2 0-16,-3-1 0 15,0 1 0-15,-9-1 0 16,-3 1 0-16,0 2 0 16,-8 1 0-16,8 2 0 15,3 0 0-15,0-5 0 16,0 0 0-16,-11-4 0 16,-4-2 0-16,-5 0 0 15,0-3 0-15,0-6 0 16,-1-5 0-16,1-9 0 15,-3-9 0-15,-9 12 0 16,-5 8 0-16,-7-5 0 16,-2 0 0-16,-6-6 1 15,-9-3-1-15,3 5 1 0,-3 1-1 16,-5-6 1-16,-7-2-1 16,-5-4 1-16,-6-5-1 15,-6-6 1-15,-8-6 0 16,-6 3 0-16,-9 3 2 15,-6-3 1-15,-3 3-2 16,-2 3 0-16,-4-1 1 16,6 10 1-16,6 5-3 15,-5 11 1-15,-4 10-2 0,-5 13 1 16,-9 15-1-16,-1 31 0 16,-5 26-14-16,-31 51 1 15,-1 1-84-15</inkml:trace>
  <inkml:trace contextRef="#ctx0" brushRef="#br1" timeOffset="29711.758">15149 9902 7 0,'0'0'0'0,"0"0"3"15,0 0 0-15,0 0 2 16,0 0 0-16,9-29 2 15,-6 9 0-15,-3 0-2 16,-3 0 0-16,-3 0 0 16,-2 0 0-16,2-3 3 15,-17 0 1-15,-9 3-4 0,0 0 1 16,-6 3 0-16,12 3 0 16,3 5-4-16,-21-5 0 15,-8-3 0-15,6 5 1 16,2 4-1-16,6 5 0 15,7 3 0-15,2 3 0 16,2-1-1-16,4 1 1 16,0 3-1-16,-6 3 0 15,3-1-1-15,0 1 1 16,-3-1-1-16,0 1 1 16,-3 0-1-16,-3 8 1 15,-5 6-1-15,2-1 1 16,-3 7-1-16,-2 3 1 15,-1 5-1-15,1 3 0 16,2 5 0-16,0 10 0 16,4 11 0-16,2-1 0 15,0 7 0-15,3 2 0 16,0 3 0-16,3 6 1 0,0 9-1 16,0 45 1-16,-3 32-1 15,6-17 1-15,3 2-1 16,0 9 1-16,5 6-1 15,13-18 1-15,-4-11-1 16,12-8 0-16,3-9 0 16,5 11 0-16,4 7 0 15,5-13 0-15,-5-2 0 16,8-9 0-16,3-8 0 0,3-6 0 16,3-6 0-16,3-2 0 15,5-4 0-15,1-28 0 16,2-20 0-16,10-3 0 15,7-6 0-15,4-5 0 16,0-6 0-16,-3-6 1 16,-6-3-1-16,3-2 1 15,3-1-1-15,0-2 1 16,0-3-1-16,6-6 0 16,2-6 0-16,1-6 0 15,-3-5 0-15,-1-6 1 16,-8-2-1-16,0-21 0 15,-11-11 0-15,-1-15 1 16,-2-14-1-16,-4 0 1 16,-2-5-1-16,5-15 0 15,7-14 0-15,-1 0 1 16,-3-6-1-16,1 3 1 0,-1 3-1 16,-11 0 0-16,-6 3 0 15,-9-29 1-15,-8-17 0 16,-3 3 0-16,-6-1-1 15,-6-5 1-15,-3 1-1 16,-14 10 0-16,-9 12 1 16,-3 23 0-16,-6 17-1 15,0 9 1-15,-8 14-1 16,-1-3 1-16,4 5 0 0,5 21 1 16,0 17-1-16,-2-11 1 15,-1-1-2-15,1 6 1 16,-4 6 0-16,6 9 0 15,7 5-1-15,4 6 0 16,10 9-33-16,5 2 0 16,1 1-21-16</inkml:trace>
  <inkml:trace contextRef="#ctx0" brushRef="#br1" timeOffset="31133.325">16246 8417 13 0,'0'0'0'16,"9"20"2"-16,-30 0 0 15,-19 6 1-15,-4-15 1 16,-8-8-1-16,3 9 1 16,-9 2-1-16,0 9 1 0,0 8 1 15,0 1 1-15,2 2-1 16,1-5 0-16,3-6 0 15,9-3 0-15,2 0-3 16,3-3 0-16,6 0 0 16,-2 0 0-16,-1 0 1 15,0 3 0-15,3 6-1 16,0 3 0-16,-3 5-1 16,6-5 1-16,6-1-1 15,0 1 1-15,0-3-1 0,5-1 1 16,1 4-1-16,5 11 1 15,7 6-2-15,2 14 1 16,6 11-1-16,2-8 1 16,4 0-1-16,3-9 1 15,5-2-1-15,6-3 0 16,6-4 0-16,3-2 0 16,3-3 0-16,11 0 0 15,7 3 0-15,10-3 0 16,7 0 0-16,-3 0 0 15,5 0 0-15,4 0 0 16,-1 3 0-16,3 0 1 16,-2 0-1-16,5-3 1 15,6-3-1-15,29-2 1 16,20-7-1-16,-22-5 1 16,-1-3 0-16,-21-8 1 15,-16-10-2-15,37 4 1 16,15-3 0-16,-4-3 1 0,4 0-2 15,-12-3 1-15,-12 0 0 16,12 0 1-16,0 3-1 16,9-8 0-16,3-6 0 15,-9-12 0-15,-9-6-1 16,-3 1 1-16,-2-1-1 16,8-2 1-16,3 0 0 15,-15-6 0-15,-5-3-1 16,-26 3 1-16,-21 0-1 0,3-9 0 15,-5-5 0-15,2-3 0 16,3-1 0-16,-5 1 0 16,-1 3 0-16,-11-20 1 15,-12-9-1-15,-14 3 1 16,-12-3-1-16,-9 5 0 16,-11 7 0-16,-15 5 1 15,-11 6-1-15,-6 3 1 16,-12 2-1-16,-34-36 1 15,-27-26-1-15,-3 11 1 16,-11-3 0-16,6 21 1 16,3 10 0-16,-7 10 1 15,-2 10-1-15,0-2 0 16,-3 6-1-16,6 20 1 16,0 17-1-16,-9 5 0 15,-9 12-1-15,6 9 1 16,6 11-1-16,-14 8 0 0,-1 12 0 15,6-2 1-15,6-1-1 16,18 6 0-16,11 5 0 16,3-2 1-16,6-3-1 15,8 8 0-15,9 9-16 16,15 1 1-16,6-1-69 16</inkml:trace>
  <inkml:trace contextRef="#ctx0" brushRef="#br1" timeOffset="37350.517">17702 4250 50 0,'0'0'0'16,"0"0"0"-16,0 0 0 16,-70 0 1-16,18-3 0 15,-9-2 2-15,0-4 1 16,0 0 4-16,-20-5 1 16,-12 0 2-16,3-3 0 15,1-3-7-15,-7-3 1 16,-3 0 0-16,-11 6 0 15,-6 5 0-15,-26 1 0 16,-21 2 0-16,21 6 0 16,3 3-1-16,6 3 0 15,5 0-2-15,9 9 1 16,6 5-2-16,11-6 1 16,7 1-2-16,19-1 1 15,15-2-1-15,-11 2 1 16,-15 3-1-16,0 4 0 15,-12 2 0-15,-14 5 1 0,-17 10-1 16,14-4 0-16,0 3 0 16,-6 4 1-16,0 2-1 15,6-9 0-15,9 1 0 16,22-4 0-16,16-2 0 16,-10 8 0-16,4 6 0 15,-32 15 0-15,-18 7 0 16,23 10 0-16,-2 8 0 15,14-6 0-15,6-2 0 16,17-21 0-16,12-11 0 0,-6-2 1 16,3-4-1-16,0-3 0 15,3-2 0-15,3 2 1 16,0 4-1-16,8-4 0 16,4 1 0-16,2 2 0 15,3 0 0-15,6 9 0 16,0 3 0-16,6 5 0 15,0 4 0-15,5-7 0 16,1-5 0-16,2-5 0 16,1-4 0-16,2 3 0 15,-5 0 0-15,5 0 0 16,1-2 0-16,5 8 0 16,3 2 0-16,0 13 0 15,3 5 0-15,0 5 0 16,0 7 0-16,6-7 0 15,0 1 0-15,-1-9 0 16,4-9 0-16,3 1 0 0,2-1 0 16,4-2 0-16,-1 0 0 15,6 2 0-15,0 3 0 16,-5 1 0-16,2 2 0 16,3 0 0-16,1 0 0 15,5 1 0-15,3-1 0 16,-1-6 0-16,-2-5 0 15,6 0 0-15,0-1 0 16,0-2 0-16,0-3 0 0,5 3 0 16,4 0 0-16,-1 3 0 15,-5 3 0-15,5 2 0 16,-2 6 0-16,0 0 0 16,-1 1 0-16,-2-7 0 15,-3-2 0-15,5-3 1 16,7-4-1-16,5-2 0 15,-6 1 0-15,7-4 0 16,-1-3 0-16,3 3 1 16,3 3-1-16,-3 0 0 15,0 0 0-15,-3-5 1 16,-5-1-1-16,-1-3 0 16,4 1 0-16,-4-1 0 15,0-2 0-15,4-3 0 16,-1-3 0-16,9 11 1 15,3 6-1-15,6-3 1 16,2 0-1-16,-14-8 1 16,0-3-1-16,1-3 0 0,-4-3 0 15,-3-6 1-15,-5-3-1 16,5 4 1-16,0-1-1 16,3 0 0-16,-8 3 0 15,8-5 0-15,6-1 0 16,0-5 0-16,0-3 0 15,-3 0 0-15,-5-3 0 0,8-3 0 16,0-6 0-16,0 1 0 16,0-4 0-16,5 4 0 15,4-1 0-15,14-5 0 16,4-1 0-16,2-10 0 16,5-7 0-16,-2-14 0 15,0-11-1-15,32-9 1 16,11-8 0-16,1 3 0 15,2 2 0-15,-20 15 0 16,-6 11 0-16,-8 3 0 16,-9 8 0-16,11 4 0 15,4 8 0-15,-4-3 0 16,0 0 0-16,-22-3 0 16,-16 0 0-16,13 1 0 15,2-4 0-15,38-5 0 16,14-6 0-16,-2-12 0 15,2-11-1-15,-23 9 1 16,-11 2 0-16,5 4 0 16,1-1 0-16,-4 3 0 0,1 6-1 15,-9-5 1-15,-6-1 0 16,-18 6 0-16,-16 6 0 16,5-4 0-16,-6 4 0 15,12-6 0-15,2-3 0 16,-8-8 1-16,-8-4-1 15,-1-5 1-15,0-6-1 16,-2 6 1-16,-4 0-1 0,-2 3 0 16,-6 6 0-16,-6-4 1 15,-12 4-1-15,-8-12 0 16,-12-3 0-16,-6-5 0 16,-5-4 0-16,2 4 1 15,-11 2 0-15,-9 3 0 16,-6 3-1-16,-17 3 0 15,-9 3 0-15,3-6 1 16,-5 0 0-16,5-11 0 16,3-6-1-16,-24-20 1 15,-10-15-1-15,-1 24 0 16,-3 8 0-16,9 11 1 16,6 15-1-16,14 9 0 15,15 13 0-15,-3-11 1 16,6 1-1-16,2 2 0 15,4 3 0-15,-10-3 0 16,1 0 0-16,-12 3 1 16,1 3-1-16,-13 2 1 15,-5 4 0-15,3 11 1 0,2 11-1 16,9-2 1-16,7-1-1 16,-4 4 0-16,-3 2 0 15,-3 0 0-15,-2 1-1 16,-6 2 1-16,-4 3-1 15,4-6 1-15,0-2-1 16,8-4 0-16,3-5-3 16,9-3 1-16,0 0-25 0,12 3 0 15,-3 0-62-15</inkml:trace>
  <inkml:trace contextRef="#ctx0" brushRef="#br1" timeOffset="41552.652">12417 7533 35 0,'0'0'0'15,"15"-25"3"-15,-15 25 1 16,0 0 3-16,0 0 0 15,0 0-2-15,0 0 1 16,0 0-1-16,0 0 1 16,-18-17 2-16,4 2 1 15,-4 1-4-15,-5-12 1 16,-6-5-1-16,0-1 1 16,-6-2-3-16,0-6 0 15,-2-6-1-15,2 3 0 0,-3-2 0 16,-2-1 1-16,-1-3-2 15,6 9 0-15,3 3 0 16,-8 0 1-16,-12 2-1 16,2 1 0-16,1 3 0 15,0 2 0-15,5 6 0 16,6 0 1-16,4 6-1 0,-1 0 1 16,0 0-1-16,0 3 1 15,0-1-1-15,-5 1 1 16,-4 0-1-16,6 2 0 15,-8 4-1-15,5-4 1 16,1 4-1-16,-12-4 1 16,-6 1-1-16,8 2 1 15,4 3 0-15,-6 1 0 16,0-1 0-16,8 0 0 16,3 3-1-16,-5 1 1 15,0 2-1-15,-1 0 0 16,4 0 0-16,-7 0 1 15,-2 0-1-15,-12 2 0 16,1 4 0-16,-7 0 0 16,3 2 0-16,0 7 0 15,4 2 0-15,2-3 0 16,9 3 0-16,-12 3 0 16,-3 0 0-16,-6 3 0 0,-8 0 0 15,6 3 0-15,-3 2 0 16,2 4 0-16,7-1 0 15,5 4 0-15,3-1 0 16,3 3 0-16,0 6 0 16,0 0 0-16,6 0 0 15,-12-3 0-15,-3 0 0 16,0 0 0-16,1-3 0 0,-7 6 0 16,6 0 0-16,1 3 0 15,5 2-1-15,3 7 1 16,6 2-1-16,-4 14 1 15,1 12 0-15,-6-5 0 16,3-1-1-16,0-6 1 16,0-5 0-16,9 0 0 15,3-3-1-15,2 5 1 16,6 1 0-16,1 3 0 16,-1 2-1-16,9 12 1 15,9 5-1-15,5-14 1 16,4-5-1-16,2-3 1 15,0-4-1-15,9 1 1 16,6-3-1-16,6 14 0 16,2 6 0-16,6 3 1 15,6 6 0-15,-2-9 0 16,2-3 0-16,6-3 0 16,0-3 0-16,11 3 0 15,6 4-1-15,7 21 1 0,4 21 0 16,-2-20 0-16,0-2 0 15,-17-27 0-15,-12-17 0 16,3 9 0-16,-3 3 0 16,3 13 0-16,3 16 0 15,8 16 0-15,12 18 0 16,-8-18 1-16,-1-8-1 16,3 8 1-16,4 1 0 15,-4-1 0-15,-3 3-1 16,4-14 1-16,-4-5-1 0,-5-24 0 15,-4-17 0-15,1 3 1 16,-3-3-1-16,6 9 1 16,-1 3-1-16,4-1 0 15,-1 1 0-15,12 0 0 16,6-3 0-16,6-12 1 16,8-6-1-16,1-5 0 15,-7-3 0-15,1-2 0 16,-3-7 0-16,-3 1 0 15,-6-4 0-15,8 1 0 16,1-4 0-16,5 1 0 16,1-3 0-16,-1 3 0 15,-2 2 0-15,0 7 0 16,-9 2 0-16,0-8 0 16,-3-7 0-16,-3-2 1 15,0 0-1-15,0 0 0 0,3 0 0 16,12-5 0-16,-1-1 0 15,-2-5 0-15,5-1 0 16,-11-2 1-16,-6 0-1 16,0-3 0-16,-2-1 0 15,-1 1 0-15,-6 3 0 16,-8-3 0-16,-6-3 0 16,3 0 1-16,2-3-1 15,-5 0 0-15,0 3 0 16,-6-3 0-16,-2-2 0 0,-1-1 0 15,-3 0 0-15,3-8 1 16,-8-6-1-16,-1 5 1 16,-2 7-1-16,5 2 1 15,-5 6-1-15,-1 0 1 16,1 3-1-16,-12-3 0 16,12 6 0-16,-12-6 0 15,0 0 0-15,0 0 0 16,0 0 0-16,0 0 0 15,23-6 0-15,-11 0 0 16,-1 1 0-16,4-4 0 16,-1-2 0-16,4 2 0 15,-1 3 0-15,3-2 0 16,1-4 0-16,-4 1 0 16,-3 2 0-16,1-2 0 15,-3-1 0-15,-1 1 0 16,1-3 0-16,-1 2 0 0,-2 1 0 15,3-1 0-15,-4 4 0 16,4-1 0-16,-3 1 0 16,2-1 0-16,-2 0 0 15,3-2 0-15,-1-3 0 16,1-1 0-16,-1 4 0 16,1-1 0-16,2 1-1 15,4 0 1-15,-4-1 0 16,1 1 0-16,2-4 0 15,-5 1 0-15,2-3 0 0,1 0 0 16,2 3 0-16,1-1 0 16,2 1 0-16,-3 0 0 15,1 2 0-15,8-5 0 16,9-6 0-16,-3 3 0 16,2-3 0-16,-2-5 0 15,0-4 0-15,3 4 0 16,-9 2 0-16,6-3 0 15,-6 1 0-15,6-7 0 16,-9-2 0-16,6 0 0 16,-3 0 0-16,-2 5 0 15,-1 4 0-15,0-1 0 16,3 0 0-16,-6 4 0 16,-2-1 0-16,-4 3 0 15,1 6 0-15,-4 0 0 16,1 0 0-16,5-1 0 15,1-2 0-15,-1 3 0 16,1 3 0-16,-4 0 0 0,1-1 0 16,2 1 0-16,-2-3 0 15,5-3 0-15,-3-3 0 16,12-3 0-16,0-5 0 16,-3 5 0-16,-2 3 0 15,2-5 0-15,0-7 0 16,0 1 0-16,-3-3 0 15,0 0 0-15,1-3 0 0,2 5 0 16,0 1 0-16,-3 2 0 16,-3 1 0-16,3 0 0 15,-8 2 0-15,5 0 0 16,-5 4 0-16,-1 2 0 16,4 0 0-16,-7 3 0 15,7 0 0-15,-1-3 0 16,0 0 0-16,1 0 0 15,-4 3 0-15,4-6 1 16,-4-5-1-16,1 2 0 16,-1 4 0-16,1-4 0 15,-1 0 0-15,1-5 0 16,2-6 0-16,-2 9 0 16,-4 2 0-16,1 0 0 15,0 4 0-15,-1-4 0 16,1-2 0-16,5-1 0 15,1 4 0-15,-4-1 0 16,3 0 0-16,-5 4 0 0,0 2 0 16,-1-3 0-16,1 3 0 15,2 0 0-15,1 3 0 16,2-3 0-16,-5 0 0 16,2 1 0-16,-2 2 0 15,8-12 0-15,-5-2 0 16,5-9 0-16,-5-6 0 15,-1 9 0-15,-5 3 0 16,-1 3 0-16,1 2 0 0,0 4 0 16,-3 2 0-16,2-6 0 15,1-5 0-15,0 6 1 16,-3 2-1-16,-4-5 0 16,1 0 0-16,-3 2 0 15,-3 1 0-15,3 2 0 16,0 6 0-16,0 0 0 15,0 0 0-15,-2-5 0 16,-1-1 0-16,-6-8 1 16,-6-6-1-16,7 3 0 15,-1 0 0-15,0-9 0 16,-2-2 0-16,-4-1 0 16,-5-2 0-16,5 8 1 15,4 9-1-15,-1-3 0 16,1 3 0-16,-1 5 0 15,-5 7 0-15,-1-7 1 16,-11 1-1-16,12 2 0 16,-6 6 0-16,11-2 1 0,-5-4-1 15,2-2 0-15,-2-4 0 16,2 4 1-16,-2 2-1 16,-3-11 1-16,-7-9-1 15,7 12 0-15,0 9 0 16,-6-12 1-16,-3-3-1 15,3 3 1-15,-3 3-1 0,2 2 1 16,-2 7-1-16,-5-7 1 16,-1 1-1-16,0 2 1 15,0 4-1-15,-5-4 1 16,-4 1-1-16,1-6 0 16,-4-6 0-16,-2 0 0 15,0-3 0-15,-1 0 1 16,4 4-1-16,-12-4 0 15,0 3 0-15,11 0 1 16,10 3-1-16,-1-3 0 16,0 0 0-16,-2 3 1 15,-1 0-1-15,-11 3 1 16,0 5-1-16,-6-2 1 16,-3 3-1-16,6-4 1 15,0-2-1-15,2-3 1 16,1-6 0-16,0-2 0 15,3-1-1-15,-7-2 1 16,-2-1 0-16,-2 4 0 0,-4 5 0 16,-12 5 0-16,-5 7 0 15,3 2 0-15,-1 4 0 16,7-1 0-16,-1 0-1 16,10 0 0-16,8 4-1 15,2-4 0-15,1 0-36 16,11 0 1-16,-5 1-44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01/10/2018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Blatt 4 Aufgabe 3</a:t>
            </a:r>
          </a:p>
          <a:p>
            <a:r>
              <a:rPr lang="de-DE" dirty="0"/>
              <a:t>https://grnvs.net/tutorial04.pdf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Blatt 4 Aufgabe 3</a:t>
            </a:r>
          </a:p>
          <a:p>
            <a:r>
              <a:rPr lang="de-DE" dirty="0"/>
              <a:t>https://grnvs.net/tutorial04-solution.pdf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6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2013 Aufgabe 2,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Restzeit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am Ende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90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25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rnvs.net/" TargetMode="Externa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rnvs.net/" TargetMode="External"/><Relationship Id="rId4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rnvs.net/" TargetMode="External"/><Relationship Id="rId4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rnvs.net/" TargetMode="External"/><Relationship Id="rId5" Type="http://schemas.openxmlformats.org/officeDocument/2006/relationships/image" Target="../media/image37.emf"/><Relationship Id="rId4" Type="http://schemas.openxmlformats.org/officeDocument/2006/relationships/customXml" Target="../ink/ink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Repetitorium</a:t>
            </a:r>
            <a:r>
              <a:rPr lang="en-US" dirty="0"/>
              <a:t> </a:t>
            </a:r>
            <a:r>
              <a:rPr lang="en-US" dirty="0" err="1"/>
              <a:t>Grundlagen</a:t>
            </a:r>
            <a:r>
              <a:rPr lang="en-US" dirty="0"/>
              <a:t> </a:t>
            </a:r>
            <a:r>
              <a:rPr lang="en-US" dirty="0" err="1"/>
              <a:t>Rechnernetze</a:t>
            </a:r>
            <a:r>
              <a:rPr lang="en-US" dirty="0"/>
              <a:t> und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de-DE" dirty="0" err="1"/>
              <a:t>iels</a:t>
            </a:r>
            <a:r>
              <a:rPr lang="de-DE" dirty="0"/>
              <a:t> </a:t>
            </a:r>
            <a:r>
              <a:rPr lang="de-DE" dirty="0" err="1"/>
              <a:t>Mündler</a:t>
            </a:r>
            <a:endParaRPr lang="de-DE" dirty="0"/>
          </a:p>
          <a:p>
            <a:r>
              <a:rPr lang="en-US" dirty="0"/>
              <a:t>G</a:t>
            </a:r>
            <a:r>
              <a:rPr lang="de-DE" dirty="0" err="1"/>
              <a:t>arching</a:t>
            </a:r>
            <a:r>
              <a:rPr lang="de-DE" dirty="0"/>
              <a:t>, 19.9.2018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BF625C-F3F5-491C-9F5E-888F8CFE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760"/>
            <a:ext cx="9144000" cy="38404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BEB04C4-5A82-4A9D-BC55-282EB86D7EEA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88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9C3C25-C406-4CBD-81B6-9F53AE5B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124"/>
            <a:ext cx="9144000" cy="50197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1B7037D-7492-43A6-9864-F36F1659EC68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579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314178-B461-4D01-833C-5AB0DF7E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705"/>
            <a:ext cx="9144000" cy="5056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2D311AD-4AC8-4932-8344-AA2AB75B431D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5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B319DBE-3057-412F-B698-3A04D4D9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71" y="1199518"/>
            <a:ext cx="8508998" cy="408471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9002A58-AFEE-46DA-B9CF-E908327F096F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716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err="1"/>
              <a:t>Übungsblatt</a:t>
            </a:r>
            <a:r>
              <a:rPr lang="en-US" dirty="0"/>
              <a:t> 4 Aufgabe 2 a-c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BBDA08-154D-47A7-BE03-2AC49706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" y="0"/>
            <a:ext cx="9110292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40C8B89-CEC6-4161-92E2-81F9BF889CEE}"/>
              </a:ext>
            </a:extLst>
          </p:cNvPr>
          <p:cNvSpPr txBox="1"/>
          <p:nvPr/>
        </p:nvSpPr>
        <p:spPr>
          <a:xfrm>
            <a:off x="6645235" y="6374633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274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err="1"/>
              <a:t>Übungsblatt</a:t>
            </a:r>
            <a:r>
              <a:rPr lang="en-US" dirty="0"/>
              <a:t> 4 Aufgabe 2 a-c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20A0B8-DEE9-4BDF-81FC-3FE438C56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868"/>
            <a:ext cx="9144000" cy="33242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DFA98C-4E5D-4AAA-9034-3D50F047603D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5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err="1"/>
              <a:t>Übungsblatt</a:t>
            </a:r>
            <a:r>
              <a:rPr lang="en-US" dirty="0"/>
              <a:t> 4 Aufgabe 2 a-c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20A0B8-DEE9-4BDF-81FC-3FE438C56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868"/>
            <a:ext cx="9144000" cy="33242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A0BACE-DFBE-4360-833C-62F243E00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3737"/>
            <a:ext cx="9144000" cy="401052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A267C9D-AF88-4234-931A-2AA6C2BE0D25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473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1B8A5F4-C6DE-4E4E-8556-D50CCE1D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446"/>
            <a:ext cx="9144000" cy="275310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D4E30A6-25CC-4707-8D0E-27FD8FD3371A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72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D8FBAD-D672-489E-9A28-D36E1B8A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200"/>
            <a:ext cx="9144000" cy="26416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39B8651-DF51-4FD0-87FB-137AE55AAB0B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28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5BF307-EFEC-48A3-8D2A-68749639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3408"/>
            <a:ext cx="9144000" cy="279118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FFE6AA8-9F54-44D1-816D-F8E3D2227655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105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err="1"/>
              <a:t>Übungsblatt</a:t>
            </a:r>
            <a:r>
              <a:rPr lang="en-US" dirty="0"/>
              <a:t> 4 Aufgabe 3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F25444-748E-4638-88CC-2553C8D8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043"/>
            <a:ext cx="9144000" cy="56319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3A9BAC0-EDC3-4C1D-AB63-CD73A9044504}"/>
              </a:ext>
            </a:extLst>
          </p:cNvPr>
          <p:cNvSpPr txBox="1"/>
          <p:nvPr/>
        </p:nvSpPr>
        <p:spPr>
          <a:xfrm>
            <a:off x="6645235" y="6201554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105535-CA30-4FFE-B15E-22DB67BD8F50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089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6E683F-F445-4D5D-BFB1-73936DC6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02417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67E957-6E0E-41F2-B763-FE11D7414C3C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173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8939F5F-6244-40C1-840D-CC2F5E92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81CCB8D-913C-464A-8683-BAE8E6B8B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171566-DF37-4BE2-A5F0-C843B67318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E0A5AD-E880-406A-8320-9DC9680D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FB8727-F392-4D16-BD2E-290382FD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40"/>
            <a:ext cx="9144000" cy="31777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DB70BE-B179-430C-B4D6-7EE7D0DBE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1668"/>
            <a:ext cx="9144000" cy="6303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7EDF3F8-1158-43AD-90A3-55911BC36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9298"/>
            <a:ext cx="9144000" cy="204016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852760A-DA87-486E-8EFA-7726EC66E9C5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5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89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7199A10-2F7A-49D9-B6B7-83AE3D78F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8409"/>
            <a:ext cx="9314121" cy="278887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err="1"/>
              <a:t>Übungsblatt</a:t>
            </a:r>
            <a:r>
              <a:rPr lang="en-US" dirty="0"/>
              <a:t> 5 Aufgabe 3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09FC06-4E85-4A0C-9F34-6CF9F8E60E60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09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Aufgabe 5 f) Retake 2012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09EC4A-F48F-4BB7-8235-FCE9410D2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111"/>
          <a:stretch/>
        </p:blipFill>
        <p:spPr>
          <a:xfrm>
            <a:off x="230850" y="2051360"/>
            <a:ext cx="9144000" cy="713105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805066"/>
            <a:ext cx="8508999" cy="4699572"/>
          </a:xfrm>
        </p:spPr>
        <p:txBody>
          <a:bodyPr/>
          <a:lstStyle/>
          <a:p>
            <a:r>
              <a:rPr lang="en-US" dirty="0"/>
              <a:t>g) Wie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Checksumme</a:t>
            </a:r>
            <a:r>
              <a:rPr lang="en-US" dirty="0"/>
              <a:t>?</a:t>
            </a:r>
          </a:p>
          <a:p>
            <a:r>
              <a:rPr lang="en-US" dirty="0"/>
              <a:t>h)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die CRC den </a:t>
            </a:r>
            <a:r>
              <a:rPr lang="en-US" dirty="0" err="1"/>
              <a:t>Übertragungsfehler</a:t>
            </a:r>
            <a:r>
              <a:rPr lang="en-US" dirty="0"/>
              <a:t> 00100100000 </a:t>
            </a:r>
            <a:r>
              <a:rPr lang="en-US" dirty="0" err="1"/>
              <a:t>erkennt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F4FCEF-E318-4172-B2F0-D6DFE40D2FA4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674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38F55F-919B-4E01-BD19-95F61611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886"/>
            <a:ext cx="9144000" cy="330022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571C1BF-53BC-4CC7-A10B-6A14E96687FC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896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3AC829-023E-489E-B6EB-4CAD8E01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464"/>
            <a:ext cx="9144000" cy="23330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CFF7BE1-3C1A-4D79-A975-462027B6E9FD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7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5C7688-EDBE-4E47-9BFA-561B34E1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4466"/>
            <a:ext cx="9144000" cy="22690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14D6363-29AC-4D39-9734-97076934D381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9057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D98300B-347D-4B68-821E-85327F08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EBE8DB-D27F-4DBB-99BE-E92E282C9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4D9D-15B5-4807-8E13-C5964CC40E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8D61619-DBCC-4FA4-ACC6-3F65748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927359-3296-4510-A9E3-E4BDB275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3454"/>
            <a:ext cx="9144000" cy="163109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39E1319-0EB0-474A-9AC3-EA2B05C4D317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1918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6F5E79-5E1C-44D0-AA16-525BF3B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4334E9E-D8E9-45F7-AB15-D8FC88057C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78D33D-2120-4D95-BFC8-429911A246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977C39-C291-47BF-9C1C-63804F36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BF6A6C-055B-4504-8C3C-108F406F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634"/>
            <a:ext cx="9144000" cy="20547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493C30C-E5A1-4906-8136-0175168B855C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753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err="1"/>
              <a:t>Kollisions</a:t>
            </a:r>
            <a:r>
              <a:rPr lang="en-US" dirty="0"/>
              <a:t> und </a:t>
            </a:r>
            <a:r>
              <a:rPr lang="en-US" dirty="0" err="1"/>
              <a:t>Broadcastdomänen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70322C-E51C-4DBB-BA86-FCEE81B0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095"/>
            <a:ext cx="9144000" cy="337581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BB68FA2-A07D-4691-8068-E85D12DC6AE0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14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0E2DDB-1697-48CB-9D32-D83EBF85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0" y="0"/>
            <a:ext cx="6660100" cy="685800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336A019D-E4DD-44D8-92D0-70B030A6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7EBA4A-A000-4C8F-A97B-DA44E5AF04A4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9646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err="1"/>
              <a:t>Kollisions</a:t>
            </a:r>
            <a:r>
              <a:rPr lang="en-US" dirty="0"/>
              <a:t> und </a:t>
            </a:r>
            <a:r>
              <a:rPr lang="en-US" dirty="0" err="1"/>
              <a:t>Broadcastdomänen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70322C-E51C-4DBB-BA86-FCEE81B0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095"/>
            <a:ext cx="9144000" cy="33758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95C051BD-34C2-4607-9F8D-15985E59EAEA}"/>
                  </a:ext>
                </a:extLst>
              </p14:cNvPr>
              <p14:cNvContentPartPr/>
              <p14:nvPr/>
            </p14:nvContentPartPr>
            <p14:xfrm>
              <a:off x="95040" y="1538280"/>
              <a:ext cx="4983120" cy="39402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95C051BD-34C2-4607-9F8D-15985E59EA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80" y="1528920"/>
                <a:ext cx="5001840" cy="3958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0BB68FA2-A07D-4691-8068-E85D12DC6AE0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5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6289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err="1"/>
              <a:t>Kollisions</a:t>
            </a:r>
            <a:r>
              <a:rPr lang="en-US" dirty="0"/>
              <a:t> und </a:t>
            </a:r>
            <a:r>
              <a:rPr lang="en-US" dirty="0" err="1"/>
              <a:t>Broadcastdomänen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0DD7F2-7DA9-46D0-BF8F-D59459B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114550"/>
            <a:ext cx="2914650" cy="26289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9B6407B-30CE-4C59-8080-6C044CAD70F6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4984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err="1"/>
              <a:t>Kollisions</a:t>
            </a:r>
            <a:r>
              <a:rPr lang="en-US" dirty="0"/>
              <a:t> und </a:t>
            </a:r>
            <a:r>
              <a:rPr lang="en-US" dirty="0" err="1"/>
              <a:t>Broadcastdomänen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0DD7F2-7DA9-46D0-BF8F-D59459B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114550"/>
            <a:ext cx="2914650" cy="2628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4BBBA3CB-8FE1-498B-B940-020507B20523}"/>
                  </a:ext>
                </a:extLst>
              </p14:cNvPr>
              <p14:cNvContentPartPr/>
              <p14:nvPr/>
            </p14:nvContentPartPr>
            <p14:xfrm>
              <a:off x="3043800" y="1740960"/>
              <a:ext cx="3353400" cy="337752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4BBBA3CB-8FE1-498B-B940-020507B20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0" y="1731600"/>
                <a:ext cx="3372120" cy="3396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49B6407B-30CE-4C59-8080-6C044CAD70F6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5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387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err="1"/>
              <a:t>Kollisions</a:t>
            </a:r>
            <a:r>
              <a:rPr lang="en-US" dirty="0"/>
              <a:t> und </a:t>
            </a:r>
            <a:r>
              <a:rPr lang="en-US" dirty="0" err="1"/>
              <a:t>Broadcastdomänen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0DD7F2-7DA9-46D0-BF8F-D59459B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114550"/>
            <a:ext cx="2914650" cy="26289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8855AE1-2E3F-4454-9A45-36406657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1828800"/>
            <a:ext cx="4781550" cy="3200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97D415-5BA1-484A-94F7-6089E05C2A6C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214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err="1"/>
              <a:t>Kollisions</a:t>
            </a:r>
            <a:r>
              <a:rPr lang="en-US" dirty="0"/>
              <a:t> und </a:t>
            </a:r>
            <a:r>
              <a:rPr lang="en-US" dirty="0" err="1"/>
              <a:t>Broadcastdomänen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0DD7F2-7DA9-46D0-BF8F-D59459B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114550"/>
            <a:ext cx="2914650" cy="26289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8855AE1-2E3F-4454-9A45-36406657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1828800"/>
            <a:ext cx="4781550" cy="3200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E12F9A90-7C35-41A6-8665-020F5A823BB8}"/>
                  </a:ext>
                </a:extLst>
              </p14:cNvPr>
              <p14:cNvContentPartPr/>
              <p14:nvPr/>
            </p14:nvContentPartPr>
            <p14:xfrm>
              <a:off x="2799360" y="1461960"/>
              <a:ext cx="4291200" cy="34272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E12F9A90-7C35-41A6-8665-020F5A823B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0000" y="1452600"/>
                <a:ext cx="4309920" cy="3445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B7498D72-C203-4614-9F78-01547ACFF6E1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6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33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951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82725F-253A-42B8-BE05-12D8EF48C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912" y="3281575"/>
            <a:ext cx="9144000" cy="19617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3CE34E0-7C2E-4304-A554-47B618A5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6961"/>
            <a:ext cx="9144000" cy="17332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8E7B731-DAA1-4A88-B61A-C8FE3B311CA6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575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612C2E-B5EB-4CC4-800F-351C35F9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8E7223-FDF5-4AC7-99D4-1B895ED97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E3242C-2A50-4933-B4A3-A56B28300F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D16903E-C72D-431B-A6CE-C787491A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EF44F4-CCA5-4A0C-A731-5C1768B7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6100"/>
            <a:ext cx="9144000" cy="16258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9DEFE-5E6F-43F6-9567-57824F8A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4114222"/>
            <a:ext cx="9144000" cy="174944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1E5AAF-3FD7-404F-9F47-3C1F5679AB6C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690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Aufgabe 1 in </a:t>
            </a:r>
            <a:r>
              <a:rPr lang="en-US"/>
              <a:t>Endterm</a:t>
            </a:r>
            <a:r>
              <a:rPr lang="en-US" dirty="0"/>
              <a:t> 2011 (</a:t>
            </a:r>
            <a:r>
              <a:rPr lang="en-US" dirty="0" err="1"/>
              <a:t>Schicht</a:t>
            </a:r>
            <a:r>
              <a:rPr lang="en-US" dirty="0"/>
              <a:t> 1 </a:t>
            </a:r>
            <a:r>
              <a:rPr lang="en-US" dirty="0" err="1"/>
              <a:t>Wdh</a:t>
            </a:r>
            <a:r>
              <a:rPr lang="en-US" dirty="0"/>
              <a:t>.)</a:t>
            </a:r>
            <a:endParaRPr lang="de-DE" dirty="0"/>
          </a:p>
        </p:txBody>
      </p:sp>
      <p:sp>
        <p:nvSpPr>
          <p:cNvPr id="6" name="Textfeld 7">
            <a:extLst>
              <a:ext uri="{FF2B5EF4-FFF2-40B4-BE49-F238E27FC236}">
                <a16:creationId xmlns:a16="http://schemas.microsoft.com/office/drawing/2014/main" id="{0BE3B396-A85C-4BB8-9B8D-8DFD7299D88F}"/>
              </a:ext>
            </a:extLst>
          </p:cNvPr>
          <p:cNvSpPr txBox="1"/>
          <p:nvPr/>
        </p:nvSpPr>
        <p:spPr>
          <a:xfrm>
            <a:off x="6653163" y="6216063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664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Retake 2013 Aufgabe 2 bis g)</a:t>
            </a:r>
            <a:endParaRPr lang="de-DE" dirty="0"/>
          </a:p>
        </p:txBody>
      </p:sp>
      <p:sp>
        <p:nvSpPr>
          <p:cNvPr id="6" name="Textfeld 7">
            <a:extLst>
              <a:ext uri="{FF2B5EF4-FFF2-40B4-BE49-F238E27FC236}">
                <a16:creationId xmlns:a16="http://schemas.microsoft.com/office/drawing/2014/main" id="{85105535-CA30-4FFE-B15E-22DB67BD8F50}"/>
              </a:ext>
            </a:extLst>
          </p:cNvPr>
          <p:cNvSpPr txBox="1"/>
          <p:nvPr/>
        </p:nvSpPr>
        <p:spPr>
          <a:xfrm>
            <a:off x="6653163" y="6216063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988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F2C0ED-A8CF-42F8-8454-2F43D175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2368"/>
            <a:ext cx="9144000" cy="50532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874179E-17C2-4D64-A75A-93F334426388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73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B5CDE2-F1F9-4DD7-A8B8-59827A7C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463"/>
            <a:ext cx="9144000" cy="61710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A104618-1471-46E0-88F8-FE5B3505E379}"/>
              </a:ext>
            </a:extLst>
          </p:cNvPr>
          <p:cNvSpPr txBox="1"/>
          <p:nvPr/>
        </p:nvSpPr>
        <p:spPr>
          <a:xfrm>
            <a:off x="6645235" y="6257675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0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AA5AAA-5EE1-4381-AA37-06435E3E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48"/>
            <a:ext cx="9144000" cy="629490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5930B9A-F44B-43B3-8E0B-0D72E72B4134}"/>
              </a:ext>
            </a:extLst>
          </p:cNvPr>
          <p:cNvSpPr txBox="1"/>
          <p:nvPr/>
        </p:nvSpPr>
        <p:spPr>
          <a:xfrm>
            <a:off x="6645235" y="6257675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972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9B5B36-978E-4A8C-8F12-9E85A442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3" y="0"/>
            <a:ext cx="8811733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61135F6-7AD7-4FF4-A277-B725E9BAF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903"/>
            <a:ext cx="9144000" cy="83670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E5DD8E6-C5D3-46AB-BAFD-85B2C7F75CE0}"/>
              </a:ext>
            </a:extLst>
          </p:cNvPr>
          <p:cNvSpPr txBox="1"/>
          <p:nvPr/>
        </p:nvSpPr>
        <p:spPr>
          <a:xfrm>
            <a:off x="6493234" y="6477902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836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E532EC-4824-464D-99AA-CF0DF3FA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6" y="0"/>
            <a:ext cx="8592027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A1F8D52-3E6D-47E3-8EB9-8E16E3A5499D}"/>
              </a:ext>
            </a:extLst>
          </p:cNvPr>
          <p:cNvSpPr txBox="1"/>
          <p:nvPr/>
        </p:nvSpPr>
        <p:spPr>
          <a:xfrm>
            <a:off x="6528275" y="639590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8269757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1212</Words>
  <Application>Microsoft Office PowerPoint</Application>
  <PresentationFormat>Bildschirmpräsentation (4:3)</PresentationFormat>
  <Paragraphs>140</Paragraphs>
  <Slides>38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38</vt:i4>
      </vt:variant>
    </vt:vector>
  </HeadingPairs>
  <TitlesOfParts>
    <vt:vector size="49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Repetitorium Grundlagen Rechnernetze und Verteilte Systeme</vt:lpstr>
      <vt:lpstr>Übungsblatt 4 Aufgabe 3</vt:lpstr>
      <vt:lpstr>PowerPoint-Präsentation</vt:lpstr>
      <vt:lpstr>Retake 2013 Aufgabe 2 bis g)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Übungsblatt 4 Aufgabe 2 a-c</vt:lpstr>
      <vt:lpstr>Übungsblatt 4 Aufgabe 2 a-c</vt:lpstr>
      <vt:lpstr>Übungsblatt 4 Aufgabe 2 a-c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Übungsblatt 5 Aufgabe 3</vt:lpstr>
      <vt:lpstr>Aufgabe 5 f) Retake 2012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Kollisions und Broadcastdomänen</vt:lpstr>
      <vt:lpstr>Kollisions und Broadcastdomänen</vt:lpstr>
      <vt:lpstr>Kollisions und Broadcastdomänen</vt:lpstr>
      <vt:lpstr>Kollisions und Broadcastdomänen</vt:lpstr>
      <vt:lpstr>Kollisions und Broadcastdomänen</vt:lpstr>
      <vt:lpstr>Kollisions und Broadcastdomänen</vt:lpstr>
      <vt:lpstr>PowerPoint-Präsentation</vt:lpstr>
      <vt:lpstr>PowerPoint-Präsentation</vt:lpstr>
      <vt:lpstr>PowerPoint-Präsentation</vt:lpstr>
      <vt:lpstr>Aufgabe 1 in Endterm 2011 (Schicht 1 Wdh.)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Repetitorium Grundlagen Rechnernetze und Verteilte Systeme</dc:title>
  <dc:creator>Niels M</dc:creator>
  <cp:lastModifiedBy>Niels M</cp:lastModifiedBy>
  <cp:revision>15</cp:revision>
  <cp:lastPrinted>2015-07-30T14:04:45Z</cp:lastPrinted>
  <dcterms:created xsi:type="dcterms:W3CDTF">2018-09-14T11:54:32Z</dcterms:created>
  <dcterms:modified xsi:type="dcterms:W3CDTF">2018-10-01T12:15:05Z</dcterms:modified>
</cp:coreProperties>
</file>