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7"/>
  </p:notesMasterIdLst>
  <p:handoutMasterIdLst>
    <p:handoutMasterId r:id="rId28"/>
  </p:handoutMasterIdLst>
  <p:sldIdLst>
    <p:sldId id="356" r:id="rId7"/>
    <p:sldId id="432" r:id="rId8"/>
    <p:sldId id="452" r:id="rId9"/>
    <p:sldId id="436" r:id="rId10"/>
    <p:sldId id="421" r:id="rId11"/>
    <p:sldId id="437" r:id="rId12"/>
    <p:sldId id="440" r:id="rId13"/>
    <p:sldId id="439" r:id="rId14"/>
    <p:sldId id="438" r:id="rId15"/>
    <p:sldId id="441" r:id="rId16"/>
    <p:sldId id="442" r:id="rId17"/>
    <p:sldId id="444" r:id="rId18"/>
    <p:sldId id="445" r:id="rId19"/>
    <p:sldId id="446" r:id="rId20"/>
    <p:sldId id="447" r:id="rId21"/>
    <p:sldId id="448" r:id="rId22"/>
    <p:sldId id="449" r:id="rId23"/>
    <p:sldId id="450" r:id="rId24"/>
    <p:sldId id="453" r:id="rId25"/>
    <p:sldId id="451" r:id="rId26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0" autoAdjust="0"/>
    <p:restoredTop sz="88272" autoAdjust="0"/>
  </p:normalViewPr>
  <p:slideViewPr>
    <p:cSldViewPr snapToGrid="0">
      <p:cViewPr varScale="1">
        <p:scale>
          <a:sx n="60" d="100"/>
          <a:sy n="60" d="100"/>
        </p:scale>
        <p:origin x="160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ls M" userId="244bc4e84dc95818" providerId="LiveId" clId="{F50D9BCE-AB6A-48E6-AA6A-B5BC91423513}"/>
    <pc:docChg chg="custSel modSld">
      <pc:chgData name="Niels M" userId="244bc4e84dc95818" providerId="LiveId" clId="{F50D9BCE-AB6A-48E6-AA6A-B5BC91423513}" dt="2018-10-01T12:23:44.749" v="28" actId="478"/>
      <pc:docMkLst>
        <pc:docMk/>
      </pc:docMkLst>
      <pc:sldChg chg="addSp delSp modSp">
        <pc:chgData name="Niels M" userId="244bc4e84dc95818" providerId="LiveId" clId="{F50D9BCE-AB6A-48E6-AA6A-B5BC91423513}" dt="2018-10-01T12:18:29.901" v="27"/>
        <pc:sldMkLst>
          <pc:docMk/>
          <pc:sldMk cId="0" sldId="356"/>
        </pc:sldMkLst>
        <pc:spChg chg="del">
          <ac:chgData name="Niels M" userId="244bc4e84dc95818" providerId="LiveId" clId="{F50D9BCE-AB6A-48E6-AA6A-B5BC91423513}" dt="2018-10-01T12:18:24.790" v="25" actId="478"/>
          <ac:spMkLst>
            <pc:docMk/>
            <pc:sldMk cId="0" sldId="356"/>
            <ac:spMk id="2" creationId="{EE4FDF1E-F052-45DA-9201-1A650EF530F6}"/>
          </ac:spMkLst>
        </pc:spChg>
        <pc:spChg chg="mod">
          <ac:chgData name="Niels M" userId="244bc4e84dc95818" providerId="LiveId" clId="{F50D9BCE-AB6A-48E6-AA6A-B5BC91423513}" dt="2018-10-01T12:17:21.611" v="3" actId="20577"/>
          <ac:spMkLst>
            <pc:docMk/>
            <pc:sldMk cId="0" sldId="356"/>
            <ac:spMk id="3" creationId="{00000000-0000-0000-0000-000000000000}"/>
          </ac:spMkLst>
        </pc:spChg>
        <pc:spChg chg="add del">
          <ac:chgData name="Niels M" userId="244bc4e84dc95818" providerId="LiveId" clId="{F50D9BCE-AB6A-48E6-AA6A-B5BC91423513}" dt="2018-10-01T12:18:29.901" v="27"/>
          <ac:spMkLst>
            <pc:docMk/>
            <pc:sldMk cId="0" sldId="356"/>
            <ac:spMk id="6" creationId="{EBC4C123-DD55-406C-915A-4E9FCD13F804}"/>
          </ac:spMkLst>
        </pc:spChg>
      </pc:sldChg>
      <pc:sldChg chg="addSp delSp">
        <pc:chgData name="Niels M" userId="244bc4e84dc95818" providerId="LiveId" clId="{F50D9BCE-AB6A-48E6-AA6A-B5BC91423513}" dt="2018-10-01T12:23:44.749" v="28" actId="478"/>
        <pc:sldMkLst>
          <pc:docMk/>
          <pc:sldMk cId="2319000416" sldId="421"/>
        </pc:sldMkLst>
        <pc:spChg chg="del">
          <ac:chgData name="Niels M" userId="244bc4e84dc95818" providerId="LiveId" clId="{F50D9BCE-AB6A-48E6-AA6A-B5BC91423513}" dt="2018-10-01T12:23:44.749" v="28" actId="478"/>
          <ac:spMkLst>
            <pc:docMk/>
            <pc:sldMk cId="2319000416" sldId="421"/>
            <ac:spMk id="2" creationId="{585E0C61-C800-41CC-AE1C-848F50BC0865}"/>
          </ac:spMkLst>
        </pc:spChg>
        <pc:spChg chg="add">
          <ac:chgData name="Niels M" userId="244bc4e84dc95818" providerId="LiveId" clId="{F50D9BCE-AB6A-48E6-AA6A-B5BC91423513}" dt="2018-10-01T12:17:30.406" v="9"/>
          <ac:spMkLst>
            <pc:docMk/>
            <pc:sldMk cId="2319000416" sldId="421"/>
            <ac:spMk id="6" creationId="{F02441AA-69C2-419F-AA58-32D284667284}"/>
          </ac:spMkLst>
        </pc:spChg>
      </pc:sldChg>
      <pc:sldChg chg="addSp modSp">
        <pc:chgData name="Niels M" userId="244bc4e84dc95818" providerId="LiveId" clId="{F50D9BCE-AB6A-48E6-AA6A-B5BC91423513}" dt="2018-10-01T12:17:26.355" v="6" actId="1035"/>
        <pc:sldMkLst>
          <pc:docMk/>
          <pc:sldMk cId="637346715" sldId="432"/>
        </pc:sldMkLst>
        <pc:spChg chg="add mod">
          <ac:chgData name="Niels M" userId="244bc4e84dc95818" providerId="LiveId" clId="{F50D9BCE-AB6A-48E6-AA6A-B5BC91423513}" dt="2018-10-01T12:17:26.355" v="6" actId="1035"/>
          <ac:spMkLst>
            <pc:docMk/>
            <pc:sldMk cId="637346715" sldId="432"/>
            <ac:spMk id="6" creationId="{4C65F10B-0159-463D-BC5A-EDF7F981BAE5}"/>
          </ac:spMkLst>
        </pc:spChg>
      </pc:sldChg>
      <pc:sldChg chg="addSp">
        <pc:chgData name="Niels M" userId="244bc4e84dc95818" providerId="LiveId" clId="{F50D9BCE-AB6A-48E6-AA6A-B5BC91423513}" dt="2018-10-01T12:17:29.192" v="8"/>
        <pc:sldMkLst>
          <pc:docMk/>
          <pc:sldMk cId="2741777559" sldId="436"/>
        </pc:sldMkLst>
        <pc:spChg chg="add">
          <ac:chgData name="Niels M" userId="244bc4e84dc95818" providerId="LiveId" clId="{F50D9BCE-AB6A-48E6-AA6A-B5BC91423513}" dt="2018-10-01T12:17:29.192" v="8"/>
          <ac:spMkLst>
            <pc:docMk/>
            <pc:sldMk cId="2741777559" sldId="436"/>
            <ac:spMk id="7" creationId="{8C80844E-0082-4569-9FC2-5903FB9348B8}"/>
          </ac:spMkLst>
        </pc:spChg>
      </pc:sldChg>
      <pc:sldChg chg="addSp">
        <pc:chgData name="Niels M" userId="244bc4e84dc95818" providerId="LiveId" clId="{F50D9BCE-AB6A-48E6-AA6A-B5BC91423513}" dt="2018-10-01T12:17:31.580" v="10"/>
        <pc:sldMkLst>
          <pc:docMk/>
          <pc:sldMk cId="2851151950" sldId="437"/>
        </pc:sldMkLst>
        <pc:spChg chg="add">
          <ac:chgData name="Niels M" userId="244bc4e84dc95818" providerId="LiveId" clId="{F50D9BCE-AB6A-48E6-AA6A-B5BC91423513}" dt="2018-10-01T12:17:31.580" v="10"/>
          <ac:spMkLst>
            <pc:docMk/>
            <pc:sldMk cId="2851151950" sldId="437"/>
            <ac:spMk id="8" creationId="{9F783D4D-FAED-4F89-8065-916F57A227ED}"/>
          </ac:spMkLst>
        </pc:spChg>
      </pc:sldChg>
      <pc:sldChg chg="addSp">
        <pc:chgData name="Niels M" userId="244bc4e84dc95818" providerId="LiveId" clId="{F50D9BCE-AB6A-48E6-AA6A-B5BC91423513}" dt="2018-10-01T12:17:35.170" v="13"/>
        <pc:sldMkLst>
          <pc:docMk/>
          <pc:sldMk cId="1794058173" sldId="438"/>
        </pc:sldMkLst>
        <pc:spChg chg="add">
          <ac:chgData name="Niels M" userId="244bc4e84dc95818" providerId="LiveId" clId="{F50D9BCE-AB6A-48E6-AA6A-B5BC91423513}" dt="2018-10-01T12:17:35.170" v="13"/>
          <ac:spMkLst>
            <pc:docMk/>
            <pc:sldMk cId="1794058173" sldId="438"/>
            <ac:spMk id="8" creationId="{532D0607-1FC9-408F-BFC6-DF49147B3618}"/>
          </ac:spMkLst>
        </pc:spChg>
      </pc:sldChg>
      <pc:sldChg chg="addSp">
        <pc:chgData name="Niels M" userId="244bc4e84dc95818" providerId="LiveId" clId="{F50D9BCE-AB6A-48E6-AA6A-B5BC91423513}" dt="2018-10-01T12:17:33.905" v="12"/>
        <pc:sldMkLst>
          <pc:docMk/>
          <pc:sldMk cId="823656377" sldId="439"/>
        </pc:sldMkLst>
        <pc:spChg chg="add">
          <ac:chgData name="Niels M" userId="244bc4e84dc95818" providerId="LiveId" clId="{F50D9BCE-AB6A-48E6-AA6A-B5BC91423513}" dt="2018-10-01T12:17:33.905" v="12"/>
          <ac:spMkLst>
            <pc:docMk/>
            <pc:sldMk cId="823656377" sldId="439"/>
            <ac:spMk id="7" creationId="{32611F63-DF04-47C3-A75A-65DE21B50A7E}"/>
          </ac:spMkLst>
        </pc:spChg>
      </pc:sldChg>
      <pc:sldChg chg="addSp">
        <pc:chgData name="Niels M" userId="244bc4e84dc95818" providerId="LiveId" clId="{F50D9BCE-AB6A-48E6-AA6A-B5BC91423513}" dt="2018-10-01T12:17:32.760" v="11"/>
        <pc:sldMkLst>
          <pc:docMk/>
          <pc:sldMk cId="3160478272" sldId="440"/>
        </pc:sldMkLst>
        <pc:spChg chg="add">
          <ac:chgData name="Niels M" userId="244bc4e84dc95818" providerId="LiveId" clId="{F50D9BCE-AB6A-48E6-AA6A-B5BC91423513}" dt="2018-10-01T12:17:32.760" v="11"/>
          <ac:spMkLst>
            <pc:docMk/>
            <pc:sldMk cId="3160478272" sldId="440"/>
            <ac:spMk id="8" creationId="{BCBA3217-5E22-4A68-A391-8A48AF0F6D00}"/>
          </ac:spMkLst>
        </pc:spChg>
      </pc:sldChg>
      <pc:sldChg chg="addSp">
        <pc:chgData name="Niels M" userId="244bc4e84dc95818" providerId="LiveId" clId="{F50D9BCE-AB6A-48E6-AA6A-B5BC91423513}" dt="2018-10-01T12:17:36.399" v="14"/>
        <pc:sldMkLst>
          <pc:docMk/>
          <pc:sldMk cId="698817479" sldId="441"/>
        </pc:sldMkLst>
        <pc:spChg chg="add">
          <ac:chgData name="Niels M" userId="244bc4e84dc95818" providerId="LiveId" clId="{F50D9BCE-AB6A-48E6-AA6A-B5BC91423513}" dt="2018-10-01T12:17:36.399" v="14"/>
          <ac:spMkLst>
            <pc:docMk/>
            <pc:sldMk cId="698817479" sldId="441"/>
            <ac:spMk id="7" creationId="{92BFB175-0CE1-45BB-ADFD-56CCEE595AD2}"/>
          </ac:spMkLst>
        </pc:spChg>
      </pc:sldChg>
      <pc:sldChg chg="addSp">
        <pc:chgData name="Niels M" userId="244bc4e84dc95818" providerId="LiveId" clId="{F50D9BCE-AB6A-48E6-AA6A-B5BC91423513}" dt="2018-10-01T12:17:37.670" v="15"/>
        <pc:sldMkLst>
          <pc:docMk/>
          <pc:sldMk cId="821742560" sldId="442"/>
        </pc:sldMkLst>
        <pc:spChg chg="add">
          <ac:chgData name="Niels M" userId="244bc4e84dc95818" providerId="LiveId" clId="{F50D9BCE-AB6A-48E6-AA6A-B5BC91423513}" dt="2018-10-01T12:17:37.670" v="15"/>
          <ac:spMkLst>
            <pc:docMk/>
            <pc:sldMk cId="821742560" sldId="442"/>
            <ac:spMk id="7" creationId="{927BDB3D-5375-4379-A4C8-4A343ED27C90}"/>
          </ac:spMkLst>
        </pc:spChg>
      </pc:sldChg>
      <pc:sldChg chg="addSp">
        <pc:chgData name="Niels M" userId="244bc4e84dc95818" providerId="LiveId" clId="{F50D9BCE-AB6A-48E6-AA6A-B5BC91423513}" dt="2018-10-01T12:17:39.040" v="16"/>
        <pc:sldMkLst>
          <pc:docMk/>
          <pc:sldMk cId="1097689382" sldId="444"/>
        </pc:sldMkLst>
        <pc:spChg chg="add">
          <ac:chgData name="Niels M" userId="244bc4e84dc95818" providerId="LiveId" clId="{F50D9BCE-AB6A-48E6-AA6A-B5BC91423513}" dt="2018-10-01T12:17:39.040" v="16"/>
          <ac:spMkLst>
            <pc:docMk/>
            <pc:sldMk cId="1097689382" sldId="444"/>
            <ac:spMk id="7" creationId="{E77BD383-848F-45C1-AC06-7A0DAFB76182}"/>
          </ac:spMkLst>
        </pc:spChg>
      </pc:sldChg>
      <pc:sldChg chg="addSp">
        <pc:chgData name="Niels M" userId="244bc4e84dc95818" providerId="LiveId" clId="{F50D9BCE-AB6A-48E6-AA6A-B5BC91423513}" dt="2018-10-01T12:17:40.244" v="17"/>
        <pc:sldMkLst>
          <pc:docMk/>
          <pc:sldMk cId="998795751" sldId="445"/>
        </pc:sldMkLst>
        <pc:spChg chg="add">
          <ac:chgData name="Niels M" userId="244bc4e84dc95818" providerId="LiveId" clId="{F50D9BCE-AB6A-48E6-AA6A-B5BC91423513}" dt="2018-10-01T12:17:40.244" v="17"/>
          <ac:spMkLst>
            <pc:docMk/>
            <pc:sldMk cId="998795751" sldId="445"/>
            <ac:spMk id="8" creationId="{B0AD9C6D-5A0C-49EA-A1E2-95AED21235B2}"/>
          </ac:spMkLst>
        </pc:spChg>
      </pc:sldChg>
      <pc:sldChg chg="addSp">
        <pc:chgData name="Niels M" userId="244bc4e84dc95818" providerId="LiveId" clId="{F50D9BCE-AB6A-48E6-AA6A-B5BC91423513}" dt="2018-10-01T12:17:41.409" v="18"/>
        <pc:sldMkLst>
          <pc:docMk/>
          <pc:sldMk cId="1417821385" sldId="446"/>
        </pc:sldMkLst>
        <pc:spChg chg="add">
          <ac:chgData name="Niels M" userId="244bc4e84dc95818" providerId="LiveId" clId="{F50D9BCE-AB6A-48E6-AA6A-B5BC91423513}" dt="2018-10-01T12:17:41.409" v="18"/>
          <ac:spMkLst>
            <pc:docMk/>
            <pc:sldMk cId="1417821385" sldId="446"/>
            <ac:spMk id="7" creationId="{F790B88D-AF29-440A-8E71-CC5F8FBB83FA}"/>
          </ac:spMkLst>
        </pc:spChg>
      </pc:sldChg>
      <pc:sldChg chg="addSp">
        <pc:chgData name="Niels M" userId="244bc4e84dc95818" providerId="LiveId" clId="{F50D9BCE-AB6A-48E6-AA6A-B5BC91423513}" dt="2018-10-01T12:17:42.870" v="19"/>
        <pc:sldMkLst>
          <pc:docMk/>
          <pc:sldMk cId="3645299978" sldId="447"/>
        </pc:sldMkLst>
        <pc:spChg chg="add">
          <ac:chgData name="Niels M" userId="244bc4e84dc95818" providerId="LiveId" clId="{F50D9BCE-AB6A-48E6-AA6A-B5BC91423513}" dt="2018-10-01T12:17:42.870" v="19"/>
          <ac:spMkLst>
            <pc:docMk/>
            <pc:sldMk cId="3645299978" sldId="447"/>
            <ac:spMk id="7" creationId="{47585283-0A33-4573-8D92-4DA164AF74D5}"/>
          </ac:spMkLst>
        </pc:spChg>
      </pc:sldChg>
      <pc:sldChg chg="addSp">
        <pc:chgData name="Niels M" userId="244bc4e84dc95818" providerId="LiveId" clId="{F50D9BCE-AB6A-48E6-AA6A-B5BC91423513}" dt="2018-10-01T12:17:44.956" v="20"/>
        <pc:sldMkLst>
          <pc:docMk/>
          <pc:sldMk cId="1262122735" sldId="448"/>
        </pc:sldMkLst>
        <pc:spChg chg="add">
          <ac:chgData name="Niels M" userId="244bc4e84dc95818" providerId="LiveId" clId="{F50D9BCE-AB6A-48E6-AA6A-B5BC91423513}" dt="2018-10-01T12:17:44.956" v="20"/>
          <ac:spMkLst>
            <pc:docMk/>
            <pc:sldMk cId="1262122735" sldId="448"/>
            <ac:spMk id="7" creationId="{211494D8-3AB9-47A6-825D-F688269F2A86}"/>
          </ac:spMkLst>
        </pc:spChg>
      </pc:sldChg>
      <pc:sldChg chg="addSp">
        <pc:chgData name="Niels M" userId="244bc4e84dc95818" providerId="LiveId" clId="{F50D9BCE-AB6A-48E6-AA6A-B5BC91423513}" dt="2018-10-01T12:17:46.563" v="21"/>
        <pc:sldMkLst>
          <pc:docMk/>
          <pc:sldMk cId="2914788840" sldId="449"/>
        </pc:sldMkLst>
        <pc:spChg chg="add">
          <ac:chgData name="Niels M" userId="244bc4e84dc95818" providerId="LiveId" clId="{F50D9BCE-AB6A-48E6-AA6A-B5BC91423513}" dt="2018-10-01T12:17:46.563" v="21"/>
          <ac:spMkLst>
            <pc:docMk/>
            <pc:sldMk cId="2914788840" sldId="449"/>
            <ac:spMk id="7" creationId="{65002F1F-79A4-4127-B3B4-912D97DFBFA5}"/>
          </ac:spMkLst>
        </pc:spChg>
      </pc:sldChg>
      <pc:sldChg chg="addSp">
        <pc:chgData name="Niels M" userId="244bc4e84dc95818" providerId="LiveId" clId="{F50D9BCE-AB6A-48E6-AA6A-B5BC91423513}" dt="2018-10-01T12:17:47.734" v="22"/>
        <pc:sldMkLst>
          <pc:docMk/>
          <pc:sldMk cId="1844810460" sldId="450"/>
        </pc:sldMkLst>
        <pc:spChg chg="add">
          <ac:chgData name="Niels M" userId="244bc4e84dc95818" providerId="LiveId" clId="{F50D9BCE-AB6A-48E6-AA6A-B5BC91423513}" dt="2018-10-01T12:17:47.734" v="22"/>
          <ac:spMkLst>
            <pc:docMk/>
            <pc:sldMk cId="1844810460" sldId="450"/>
            <ac:spMk id="8" creationId="{F11BB1BC-43C1-4DA5-8F1F-311048910121}"/>
          </ac:spMkLst>
        </pc:spChg>
      </pc:sldChg>
      <pc:sldChg chg="addSp">
        <pc:chgData name="Niels M" userId="244bc4e84dc95818" providerId="LiveId" clId="{F50D9BCE-AB6A-48E6-AA6A-B5BC91423513}" dt="2018-10-01T12:17:50.410" v="24"/>
        <pc:sldMkLst>
          <pc:docMk/>
          <pc:sldMk cId="2596098121" sldId="451"/>
        </pc:sldMkLst>
        <pc:spChg chg="add">
          <ac:chgData name="Niels M" userId="244bc4e84dc95818" providerId="LiveId" clId="{F50D9BCE-AB6A-48E6-AA6A-B5BC91423513}" dt="2018-10-01T12:17:50.410" v="24"/>
          <ac:spMkLst>
            <pc:docMk/>
            <pc:sldMk cId="2596098121" sldId="451"/>
            <ac:spMk id="8" creationId="{6AB0D412-25E5-4B85-B711-F7D61D61A468}"/>
          </ac:spMkLst>
        </pc:spChg>
      </pc:sldChg>
      <pc:sldChg chg="addSp">
        <pc:chgData name="Niels M" userId="244bc4e84dc95818" providerId="LiveId" clId="{F50D9BCE-AB6A-48E6-AA6A-B5BC91423513}" dt="2018-10-01T12:17:27.688" v="7"/>
        <pc:sldMkLst>
          <pc:docMk/>
          <pc:sldMk cId="1052312324" sldId="452"/>
        </pc:sldMkLst>
        <pc:spChg chg="add">
          <ac:chgData name="Niels M" userId="244bc4e84dc95818" providerId="LiveId" clId="{F50D9BCE-AB6A-48E6-AA6A-B5BC91423513}" dt="2018-10-01T12:17:27.688" v="7"/>
          <ac:spMkLst>
            <pc:docMk/>
            <pc:sldMk cId="1052312324" sldId="452"/>
            <ac:spMk id="7" creationId="{513ECE3A-A758-4B69-9B28-0A642B6863F0}"/>
          </ac:spMkLst>
        </pc:spChg>
      </pc:sldChg>
      <pc:sldChg chg="addSp">
        <pc:chgData name="Niels M" userId="244bc4e84dc95818" providerId="LiveId" clId="{F50D9BCE-AB6A-48E6-AA6A-B5BC91423513}" dt="2018-10-01T12:17:49.015" v="23"/>
        <pc:sldMkLst>
          <pc:docMk/>
          <pc:sldMk cId="2868599398" sldId="453"/>
        </pc:sldMkLst>
        <pc:spChg chg="add">
          <ac:chgData name="Niels M" userId="244bc4e84dc95818" providerId="LiveId" clId="{F50D9BCE-AB6A-48E6-AA6A-B5BC91423513}" dt="2018-10-01T12:17:49.015" v="23"/>
          <ac:spMkLst>
            <pc:docMk/>
            <pc:sldMk cId="2868599398" sldId="453"/>
            <ac:spMk id="6" creationId="{D6847B3B-84DA-4FF1-93DF-CFA560E59B26}"/>
          </ac:spMkLst>
        </pc:spChg>
      </pc:sldChg>
    </pc:docChg>
  </pc:docChgLst>
  <pc:docChgLst>
    <pc:chgData name="Niels M" userId="244bc4e84dc95818" providerId="LiveId" clId="{874297D8-0B18-443B-9DBB-E0D0E54F44C2}"/>
    <pc:docChg chg="undo custSel addSld delSld modSld">
      <pc:chgData name="Niels M" userId="244bc4e84dc95818" providerId="LiveId" clId="{874297D8-0B18-443B-9DBB-E0D0E54F44C2}" dt="2018-09-24T11:18:11.406" v="286" actId="732"/>
      <pc:docMkLst>
        <pc:docMk/>
      </pc:docMkLst>
      <pc:sldChg chg="modSp add">
        <pc:chgData name="Niels M" userId="244bc4e84dc95818" providerId="LiveId" clId="{874297D8-0B18-443B-9DBB-E0D0E54F44C2}" dt="2018-09-22T12:21:40.884" v="240" actId="20577"/>
        <pc:sldMkLst>
          <pc:docMk/>
          <pc:sldMk cId="2319000416" sldId="421"/>
        </pc:sldMkLst>
        <pc:spChg chg="mod">
          <ac:chgData name="Niels M" userId="244bc4e84dc95818" providerId="LiveId" clId="{874297D8-0B18-443B-9DBB-E0D0E54F44C2}" dt="2018-09-22T12:21:40.884" v="240" actId="20577"/>
          <ac:spMkLst>
            <pc:docMk/>
            <pc:sldMk cId="2319000416" sldId="421"/>
            <ac:spMk id="9" creationId="{AC095C4F-E0E8-41B2-95CD-414DD83D43D0}"/>
          </ac:spMkLst>
        </pc:spChg>
      </pc:sldChg>
      <pc:sldChg chg="delSp modSp add del">
        <pc:chgData name="Niels M" userId="244bc4e84dc95818" providerId="LiveId" clId="{874297D8-0B18-443B-9DBB-E0D0E54F44C2}" dt="2018-09-22T12:29:15.698" v="269" actId="20577"/>
        <pc:sldMkLst>
          <pc:docMk/>
          <pc:sldMk cId="637346715" sldId="432"/>
        </pc:sldMkLst>
        <pc:spChg chg="mod">
          <ac:chgData name="Niels M" userId="244bc4e84dc95818" providerId="LiveId" clId="{874297D8-0B18-443B-9DBB-E0D0E54F44C2}" dt="2018-09-22T12:29:15.698" v="269" actId="20577"/>
          <ac:spMkLst>
            <pc:docMk/>
            <pc:sldMk cId="637346715" sldId="432"/>
            <ac:spMk id="5" creationId="{12AB94AA-2840-4E7B-9E4F-52B9F1A424F4}"/>
          </ac:spMkLst>
        </pc:spChg>
        <pc:picChg chg="del">
          <ac:chgData name="Niels M" userId="244bc4e84dc95818" providerId="LiveId" clId="{874297D8-0B18-443B-9DBB-E0D0E54F44C2}" dt="2018-09-22T12:29:09.780" v="257" actId="478"/>
          <ac:picMkLst>
            <pc:docMk/>
            <pc:sldMk cId="637346715" sldId="432"/>
            <ac:picMk id="6" creationId="{BAABB85C-C171-4E82-9166-7B40482599EC}"/>
          </ac:picMkLst>
        </pc:picChg>
      </pc:sldChg>
      <pc:sldChg chg="add del">
        <pc:chgData name="Niels M" userId="244bc4e84dc95818" providerId="LiveId" clId="{874297D8-0B18-443B-9DBB-E0D0E54F44C2}" dt="2018-09-22T12:05:02.289" v="55"/>
        <pc:sldMkLst>
          <pc:docMk/>
          <pc:sldMk cId="2741777559" sldId="436"/>
        </pc:sldMkLst>
      </pc:sldChg>
      <pc:sldChg chg="addSp delSp modSp add">
        <pc:chgData name="Niels M" userId="244bc4e84dc95818" providerId="LiveId" clId="{874297D8-0B18-443B-9DBB-E0D0E54F44C2}" dt="2018-09-22T12:12:30.968" v="197" actId="732"/>
        <pc:sldMkLst>
          <pc:docMk/>
          <pc:sldMk cId="2851151950" sldId="437"/>
        </pc:sldMkLst>
        <pc:spChg chg="mod">
          <ac:chgData name="Niels M" userId="244bc4e84dc95818" providerId="LiveId" clId="{874297D8-0B18-443B-9DBB-E0D0E54F44C2}" dt="2018-09-22T12:10:48.185" v="182" actId="20577"/>
          <ac:spMkLst>
            <pc:docMk/>
            <pc:sldMk cId="2851151950" sldId="437"/>
            <ac:spMk id="5" creationId="{A846E027-E740-46DF-AC90-355F31C70FEB}"/>
          </ac:spMkLst>
        </pc:spChg>
        <pc:picChg chg="add del">
          <ac:chgData name="Niels M" userId="244bc4e84dc95818" providerId="LiveId" clId="{874297D8-0B18-443B-9DBB-E0D0E54F44C2}" dt="2018-09-22T12:12:18.603" v="194" actId="478"/>
          <ac:picMkLst>
            <pc:docMk/>
            <pc:sldMk cId="2851151950" sldId="437"/>
            <ac:picMk id="6" creationId="{6C9D8758-F7FB-4A21-B2A5-DFBDB97BC83C}"/>
          </ac:picMkLst>
        </pc:picChg>
        <pc:picChg chg="add mod modCrop">
          <ac:chgData name="Niels M" userId="244bc4e84dc95818" providerId="LiveId" clId="{874297D8-0B18-443B-9DBB-E0D0E54F44C2}" dt="2018-09-22T12:12:30.968" v="197" actId="732"/>
          <ac:picMkLst>
            <pc:docMk/>
            <pc:sldMk cId="2851151950" sldId="437"/>
            <ac:picMk id="7" creationId="{85D7CDAA-DB41-4F86-A05C-BB77584F188A}"/>
          </ac:picMkLst>
        </pc:picChg>
      </pc:sldChg>
      <pc:sldChg chg="addSp modSp add">
        <pc:chgData name="Niels M" userId="244bc4e84dc95818" providerId="LiveId" clId="{874297D8-0B18-443B-9DBB-E0D0E54F44C2}" dt="2018-09-22T12:11:44.728" v="192" actId="1037"/>
        <pc:sldMkLst>
          <pc:docMk/>
          <pc:sldMk cId="1794058173" sldId="438"/>
        </pc:sldMkLst>
        <pc:picChg chg="mod">
          <ac:chgData name="Niels M" userId="244bc4e84dc95818" providerId="LiveId" clId="{874297D8-0B18-443B-9DBB-E0D0E54F44C2}" dt="2018-09-22T12:11:24.668" v="186" actId="1076"/>
          <ac:picMkLst>
            <pc:docMk/>
            <pc:sldMk cId="1794058173" sldId="438"/>
            <ac:picMk id="6" creationId="{6C9D8758-F7FB-4A21-B2A5-DFBDB97BC83C}"/>
          </ac:picMkLst>
        </pc:picChg>
        <pc:picChg chg="add mod">
          <ac:chgData name="Niels M" userId="244bc4e84dc95818" providerId="LiveId" clId="{874297D8-0B18-443B-9DBB-E0D0E54F44C2}" dt="2018-09-22T12:11:44.728" v="192" actId="1037"/>
          <ac:picMkLst>
            <pc:docMk/>
            <pc:sldMk cId="1794058173" sldId="438"/>
            <ac:picMk id="7" creationId="{8A70B59B-1612-4187-A9E0-0A8B3FCDA178}"/>
          </ac:picMkLst>
        </pc:picChg>
      </pc:sldChg>
      <pc:sldChg chg="add">
        <pc:chgData name="Niels M" userId="244bc4e84dc95818" providerId="LiveId" clId="{874297D8-0B18-443B-9DBB-E0D0E54F44C2}" dt="2018-09-22T12:12:15.721" v="193"/>
        <pc:sldMkLst>
          <pc:docMk/>
          <pc:sldMk cId="823656377" sldId="439"/>
        </pc:sldMkLst>
      </pc:sldChg>
      <pc:sldChg chg="add">
        <pc:chgData name="Niels M" userId="244bc4e84dc95818" providerId="LiveId" clId="{874297D8-0B18-443B-9DBB-E0D0E54F44C2}" dt="2018-09-22T12:12:22.602" v="196"/>
        <pc:sldMkLst>
          <pc:docMk/>
          <pc:sldMk cId="3160478272" sldId="440"/>
        </pc:sldMkLst>
      </pc:sldChg>
      <pc:sldChg chg="addSp delSp modSp add">
        <pc:chgData name="Niels M" userId="244bc4e84dc95818" providerId="LiveId" clId="{874297D8-0B18-443B-9DBB-E0D0E54F44C2}" dt="2018-09-22T12:13:28.292" v="205" actId="732"/>
        <pc:sldMkLst>
          <pc:docMk/>
          <pc:sldMk cId="698817479" sldId="441"/>
        </pc:sldMkLst>
        <pc:picChg chg="del">
          <ac:chgData name="Niels M" userId="244bc4e84dc95818" providerId="LiveId" clId="{874297D8-0B18-443B-9DBB-E0D0E54F44C2}" dt="2018-09-22T12:13:02.775" v="200" actId="478"/>
          <ac:picMkLst>
            <pc:docMk/>
            <pc:sldMk cId="698817479" sldId="441"/>
            <ac:picMk id="6" creationId="{6C9D8758-F7FB-4A21-B2A5-DFBDB97BC83C}"/>
          </ac:picMkLst>
        </pc:picChg>
        <pc:picChg chg="del">
          <ac:chgData name="Niels M" userId="244bc4e84dc95818" providerId="LiveId" clId="{874297D8-0B18-443B-9DBB-E0D0E54F44C2}" dt="2018-09-22T12:13:00.493" v="199" actId="478"/>
          <ac:picMkLst>
            <pc:docMk/>
            <pc:sldMk cId="698817479" sldId="441"/>
            <ac:picMk id="7" creationId="{8A70B59B-1612-4187-A9E0-0A8B3FCDA178}"/>
          </ac:picMkLst>
        </pc:picChg>
        <pc:picChg chg="add mod modCrop">
          <ac:chgData name="Niels M" userId="244bc4e84dc95818" providerId="LiveId" clId="{874297D8-0B18-443B-9DBB-E0D0E54F44C2}" dt="2018-09-22T12:13:28.292" v="205" actId="732"/>
          <ac:picMkLst>
            <pc:docMk/>
            <pc:sldMk cId="698817479" sldId="441"/>
            <ac:picMk id="8" creationId="{744B3C02-8F36-4100-8F2F-C64BE07AC66C}"/>
          </ac:picMkLst>
        </pc:picChg>
      </pc:sldChg>
      <pc:sldChg chg="add">
        <pc:chgData name="Niels M" userId="244bc4e84dc95818" providerId="LiveId" clId="{874297D8-0B18-443B-9DBB-E0D0E54F44C2}" dt="2018-09-22T12:13:09.198" v="202"/>
        <pc:sldMkLst>
          <pc:docMk/>
          <pc:sldMk cId="821742560" sldId="442"/>
        </pc:sldMkLst>
      </pc:sldChg>
      <pc:sldChg chg="addSp delSp modSp add">
        <pc:chgData name="Niels M" userId="244bc4e84dc95818" providerId="LiveId" clId="{874297D8-0B18-443B-9DBB-E0D0E54F44C2}" dt="2018-09-22T12:14:35.938" v="212" actId="478"/>
        <pc:sldMkLst>
          <pc:docMk/>
          <pc:sldMk cId="1097689382" sldId="444"/>
        </pc:sldMkLst>
        <pc:picChg chg="add mod modCrop">
          <ac:chgData name="Niels M" userId="244bc4e84dc95818" providerId="LiveId" clId="{874297D8-0B18-443B-9DBB-E0D0E54F44C2}" dt="2018-09-22T12:14:30.200" v="211" actId="732"/>
          <ac:picMkLst>
            <pc:docMk/>
            <pc:sldMk cId="1097689382" sldId="444"/>
            <ac:picMk id="6" creationId="{28D9913B-073E-4334-A0AA-CFD56B8869D3}"/>
          </ac:picMkLst>
        </pc:picChg>
        <pc:picChg chg="del">
          <ac:chgData name="Niels M" userId="244bc4e84dc95818" providerId="LiveId" clId="{874297D8-0B18-443B-9DBB-E0D0E54F44C2}" dt="2018-09-22T12:14:35.938" v="212" actId="478"/>
          <ac:picMkLst>
            <pc:docMk/>
            <pc:sldMk cId="1097689382" sldId="444"/>
            <ac:picMk id="8" creationId="{744B3C02-8F36-4100-8F2F-C64BE07AC66C}"/>
          </ac:picMkLst>
        </pc:picChg>
      </pc:sldChg>
      <pc:sldChg chg="addSp delSp add">
        <pc:chgData name="Niels M" userId="244bc4e84dc95818" providerId="LiveId" clId="{874297D8-0B18-443B-9DBB-E0D0E54F44C2}" dt="2018-09-22T12:14:58.170" v="215"/>
        <pc:sldMkLst>
          <pc:docMk/>
          <pc:sldMk cId="998795751" sldId="445"/>
        </pc:sldMkLst>
        <pc:picChg chg="del">
          <ac:chgData name="Niels M" userId="244bc4e84dc95818" providerId="LiveId" clId="{874297D8-0B18-443B-9DBB-E0D0E54F44C2}" dt="2018-09-22T12:14:56.848" v="214" actId="478"/>
          <ac:picMkLst>
            <pc:docMk/>
            <pc:sldMk cId="998795751" sldId="445"/>
            <ac:picMk id="6" creationId="{28D9913B-073E-4334-A0AA-CFD56B8869D3}"/>
          </ac:picMkLst>
        </pc:picChg>
        <pc:picChg chg="add">
          <ac:chgData name="Niels M" userId="244bc4e84dc95818" providerId="LiveId" clId="{874297D8-0B18-443B-9DBB-E0D0E54F44C2}" dt="2018-09-22T12:14:58.170" v="215"/>
          <ac:picMkLst>
            <pc:docMk/>
            <pc:sldMk cId="998795751" sldId="445"/>
            <ac:picMk id="7" creationId="{166661E5-335D-4770-A10E-41BB679EE0B5}"/>
          </ac:picMkLst>
        </pc:picChg>
      </pc:sldChg>
      <pc:sldChg chg="addSp delSp modSp add">
        <pc:chgData name="Niels M" userId="244bc4e84dc95818" providerId="LiveId" clId="{874297D8-0B18-443B-9DBB-E0D0E54F44C2}" dt="2018-09-22T12:15:39.062" v="220" actId="732"/>
        <pc:sldMkLst>
          <pc:docMk/>
          <pc:sldMk cId="1417821385" sldId="446"/>
        </pc:sldMkLst>
        <pc:picChg chg="add mod modCrop">
          <ac:chgData name="Niels M" userId="244bc4e84dc95818" providerId="LiveId" clId="{874297D8-0B18-443B-9DBB-E0D0E54F44C2}" dt="2018-09-22T12:15:39.062" v="220" actId="732"/>
          <ac:picMkLst>
            <pc:docMk/>
            <pc:sldMk cId="1417821385" sldId="446"/>
            <ac:picMk id="6" creationId="{EAA10D07-5215-4955-9319-7C6C378BD7DC}"/>
          </ac:picMkLst>
        </pc:picChg>
        <pc:picChg chg="del">
          <ac:chgData name="Niels M" userId="244bc4e84dc95818" providerId="LiveId" clId="{874297D8-0B18-443B-9DBB-E0D0E54F44C2}" dt="2018-09-22T12:15:07.908" v="217" actId="478"/>
          <ac:picMkLst>
            <pc:docMk/>
            <pc:sldMk cId="1417821385" sldId="446"/>
            <ac:picMk id="7" creationId="{166661E5-335D-4770-A10E-41BB679EE0B5}"/>
          </ac:picMkLst>
        </pc:picChg>
      </pc:sldChg>
      <pc:sldChg chg="add">
        <pc:chgData name="Niels M" userId="244bc4e84dc95818" providerId="LiveId" clId="{874297D8-0B18-443B-9DBB-E0D0E54F44C2}" dt="2018-09-22T12:15:27.978" v="219"/>
        <pc:sldMkLst>
          <pc:docMk/>
          <pc:sldMk cId="3645299978" sldId="447"/>
        </pc:sldMkLst>
      </pc:sldChg>
      <pc:sldChg chg="addSp delSp modSp add">
        <pc:chgData name="Niels M" userId="244bc4e84dc95818" providerId="LiveId" clId="{874297D8-0B18-443B-9DBB-E0D0E54F44C2}" dt="2018-09-24T11:18:11.406" v="286" actId="732"/>
        <pc:sldMkLst>
          <pc:docMk/>
          <pc:sldMk cId="1262122735" sldId="448"/>
        </pc:sldMkLst>
        <pc:picChg chg="del">
          <ac:chgData name="Niels M" userId="244bc4e84dc95818" providerId="LiveId" clId="{874297D8-0B18-443B-9DBB-E0D0E54F44C2}" dt="2018-09-22T12:16:05.945" v="222" actId="478"/>
          <ac:picMkLst>
            <pc:docMk/>
            <pc:sldMk cId="1262122735" sldId="448"/>
            <ac:picMk id="6" creationId="{EAA10D07-5215-4955-9319-7C6C378BD7DC}"/>
          </ac:picMkLst>
        </pc:picChg>
        <pc:picChg chg="add del mod modCrop">
          <ac:chgData name="Niels M" userId="244bc4e84dc95818" providerId="LiveId" clId="{874297D8-0B18-443B-9DBB-E0D0E54F44C2}" dt="2018-09-24T11:18:05.468" v="284" actId="478"/>
          <ac:picMkLst>
            <pc:docMk/>
            <pc:sldMk cId="1262122735" sldId="448"/>
            <ac:picMk id="7" creationId="{51F000FB-16DA-4D26-B0F7-AF6C4071EBED}"/>
          </ac:picMkLst>
        </pc:picChg>
        <pc:picChg chg="add mod modCrop">
          <ac:chgData name="Niels M" userId="244bc4e84dc95818" providerId="LiveId" clId="{874297D8-0B18-443B-9DBB-E0D0E54F44C2}" dt="2018-09-24T11:18:11.406" v="286" actId="732"/>
          <ac:picMkLst>
            <pc:docMk/>
            <pc:sldMk cId="1262122735" sldId="448"/>
            <ac:picMk id="8" creationId="{43C2908C-CB20-4301-92EA-786D940FC3DE}"/>
          </ac:picMkLst>
        </pc:picChg>
      </pc:sldChg>
      <pc:sldChg chg="addSp delSp add">
        <pc:chgData name="Niels M" userId="244bc4e84dc95818" providerId="LiveId" clId="{874297D8-0B18-443B-9DBB-E0D0E54F44C2}" dt="2018-09-22T12:16:24.805" v="227"/>
        <pc:sldMkLst>
          <pc:docMk/>
          <pc:sldMk cId="2914788840" sldId="449"/>
        </pc:sldMkLst>
        <pc:picChg chg="add">
          <ac:chgData name="Niels M" userId="244bc4e84dc95818" providerId="LiveId" clId="{874297D8-0B18-443B-9DBB-E0D0E54F44C2}" dt="2018-09-22T12:16:24.805" v="227"/>
          <ac:picMkLst>
            <pc:docMk/>
            <pc:sldMk cId="2914788840" sldId="449"/>
            <ac:picMk id="6" creationId="{31092704-AAB3-410A-8638-6B3F3AB53685}"/>
          </ac:picMkLst>
        </pc:picChg>
        <pc:picChg chg="del">
          <ac:chgData name="Niels M" userId="244bc4e84dc95818" providerId="LiveId" clId="{874297D8-0B18-443B-9DBB-E0D0E54F44C2}" dt="2018-09-22T12:16:24.336" v="226" actId="478"/>
          <ac:picMkLst>
            <pc:docMk/>
            <pc:sldMk cId="2914788840" sldId="449"/>
            <ac:picMk id="7" creationId="{51F000FB-16DA-4D26-B0F7-AF6C4071EBED}"/>
          </ac:picMkLst>
        </pc:picChg>
      </pc:sldChg>
      <pc:sldChg chg="addSp delSp modSp add">
        <pc:chgData name="Niels M" userId="244bc4e84dc95818" providerId="LiveId" clId="{874297D8-0B18-443B-9DBB-E0D0E54F44C2}" dt="2018-09-22T12:17:05.543" v="232" actId="732"/>
        <pc:sldMkLst>
          <pc:docMk/>
          <pc:sldMk cId="1844810460" sldId="450"/>
        </pc:sldMkLst>
        <pc:picChg chg="del">
          <ac:chgData name="Niels M" userId="244bc4e84dc95818" providerId="LiveId" clId="{874297D8-0B18-443B-9DBB-E0D0E54F44C2}" dt="2018-09-22T12:16:35.253" v="229" actId="478"/>
          <ac:picMkLst>
            <pc:docMk/>
            <pc:sldMk cId="1844810460" sldId="450"/>
            <ac:picMk id="6" creationId="{31092704-AAB3-410A-8638-6B3F3AB53685}"/>
          </ac:picMkLst>
        </pc:picChg>
        <pc:picChg chg="add mod modCrop">
          <ac:chgData name="Niels M" userId="244bc4e84dc95818" providerId="LiveId" clId="{874297D8-0B18-443B-9DBB-E0D0E54F44C2}" dt="2018-09-22T12:17:05.543" v="232" actId="732"/>
          <ac:picMkLst>
            <pc:docMk/>
            <pc:sldMk cId="1844810460" sldId="450"/>
            <ac:picMk id="7" creationId="{4F0930AB-E70C-4334-8874-AAF780564F47}"/>
          </ac:picMkLst>
        </pc:picChg>
      </pc:sldChg>
      <pc:sldChg chg="add">
        <pc:chgData name="Niels M" userId="244bc4e84dc95818" providerId="LiveId" clId="{874297D8-0B18-443B-9DBB-E0D0E54F44C2}" dt="2018-09-22T12:16:56.170" v="231"/>
        <pc:sldMkLst>
          <pc:docMk/>
          <pc:sldMk cId="2596098121" sldId="451"/>
        </pc:sldMkLst>
      </pc:sldChg>
      <pc:sldChg chg="add">
        <pc:chgData name="Niels M" userId="244bc4e84dc95818" providerId="LiveId" clId="{874297D8-0B18-443B-9DBB-E0D0E54F44C2}" dt="2018-09-22T12:29:06.616" v="256"/>
        <pc:sldMkLst>
          <pc:docMk/>
          <pc:sldMk cId="1052312324" sldId="452"/>
        </pc:sldMkLst>
      </pc:sldChg>
      <pc:sldChg chg="modSp add">
        <pc:chgData name="Niels M" userId="244bc4e84dc95818" providerId="LiveId" clId="{874297D8-0B18-443B-9DBB-E0D0E54F44C2}" dt="2018-09-24T06:33:59.755" v="282" actId="20577"/>
        <pc:sldMkLst>
          <pc:docMk/>
          <pc:sldMk cId="2868599398" sldId="453"/>
        </pc:sldMkLst>
        <pc:spChg chg="mod">
          <ac:chgData name="Niels M" userId="244bc4e84dc95818" providerId="LiveId" clId="{874297D8-0B18-443B-9DBB-E0D0E54F44C2}" dt="2018-09-24T06:33:59.755" v="282" actId="20577"/>
          <ac:spMkLst>
            <pc:docMk/>
            <pc:sldMk cId="2868599398" sldId="453"/>
            <ac:spMk id="5" creationId="{74990360-B874-45AD-98E4-7207985BA57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01/10/2018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01/10/2018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rnvs.net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rnvs.net/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rnvs.net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rnvs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Repetitorium</a:t>
            </a:r>
            <a:r>
              <a:rPr lang="en-US" dirty="0"/>
              <a:t> </a:t>
            </a:r>
            <a:r>
              <a:rPr lang="en-US" dirty="0" err="1"/>
              <a:t>Grundlagen</a:t>
            </a:r>
            <a:r>
              <a:rPr lang="en-US" dirty="0"/>
              <a:t> </a:t>
            </a:r>
            <a:r>
              <a:rPr lang="en-US" dirty="0" err="1"/>
              <a:t>Rechnernetze</a:t>
            </a:r>
            <a:r>
              <a:rPr lang="en-US" dirty="0"/>
              <a:t> und </a:t>
            </a:r>
            <a:r>
              <a:rPr lang="en-US" dirty="0" err="1"/>
              <a:t>Verteilte</a:t>
            </a:r>
            <a:r>
              <a:rPr lang="en-US" dirty="0"/>
              <a:t> </a:t>
            </a:r>
            <a:r>
              <a:rPr lang="en-US" dirty="0" err="1"/>
              <a:t>Systeme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de-DE" dirty="0" err="1"/>
              <a:t>iels</a:t>
            </a:r>
            <a:r>
              <a:rPr lang="de-DE" dirty="0"/>
              <a:t> </a:t>
            </a:r>
            <a:r>
              <a:rPr lang="de-DE" dirty="0" err="1"/>
              <a:t>Mündler</a:t>
            </a:r>
            <a:endParaRPr lang="de-DE" dirty="0"/>
          </a:p>
          <a:p>
            <a:r>
              <a:rPr lang="en-US" dirty="0"/>
              <a:t>G</a:t>
            </a:r>
            <a:r>
              <a:rPr lang="de-DE" dirty="0" err="1"/>
              <a:t>arching</a:t>
            </a:r>
            <a:r>
              <a:rPr lang="de-DE" dirty="0"/>
              <a:t>, 24.9.2018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3502B1-C162-4CE4-A2A5-201747593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BD6293-C26D-4C8F-BCF6-6E4C3CDC8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A82D3F-0949-4BA7-BFD0-11354631A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846E027-E740-46DF-AC90-355F31C7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Retake 2015 </a:t>
            </a:r>
            <a:r>
              <a:rPr lang="en-US" dirty="0" err="1"/>
              <a:t>Kurzaufgaben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44B3C02-8F36-4100-8F2F-C64BE07AC6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910"/>
          <a:stretch/>
        </p:blipFill>
        <p:spPr>
          <a:xfrm>
            <a:off x="0" y="1972769"/>
            <a:ext cx="9144000" cy="41037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2BFB175-0CE1-45BB-ADFD-56CCEE595AD2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8817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3502B1-C162-4CE4-A2A5-201747593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BD6293-C26D-4C8F-BCF6-6E4C3CDC8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A82D3F-0949-4BA7-BFD0-11354631A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846E027-E740-46DF-AC90-355F31C7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Retake 2015 </a:t>
            </a:r>
            <a:r>
              <a:rPr lang="en-US" dirty="0" err="1"/>
              <a:t>Kurzaufgaben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44B3C02-8F36-4100-8F2F-C64BE07AC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2768"/>
            <a:ext cx="9144000" cy="291246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27BDB3D-5375-4379-A4C8-4A343ED27C90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174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3502B1-C162-4CE4-A2A5-201747593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BD6293-C26D-4C8F-BCF6-6E4C3CDC8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A82D3F-0949-4BA7-BFD0-11354631A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846E027-E740-46DF-AC90-355F31C7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Retake 2015 </a:t>
            </a:r>
            <a:r>
              <a:rPr lang="en-US" dirty="0" err="1"/>
              <a:t>Kurzaufgaben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D9913B-073E-4334-A0AA-CFD56B8869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118"/>
          <a:stretch/>
        </p:blipFill>
        <p:spPr>
          <a:xfrm>
            <a:off x="33337" y="1866900"/>
            <a:ext cx="9077325" cy="55866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77BD383-848F-45C1-AC06-7A0DAFB76182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7689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3502B1-C162-4CE4-A2A5-201747593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BD6293-C26D-4C8F-BCF6-6E4C3CDC8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A82D3F-0949-4BA7-BFD0-11354631A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846E027-E740-46DF-AC90-355F31C7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Retake 2015 </a:t>
            </a:r>
            <a:r>
              <a:rPr lang="en-US" dirty="0" err="1"/>
              <a:t>Kurzaufgaben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66661E5-335D-4770-A10E-41BB679EE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1866900"/>
            <a:ext cx="9077325" cy="31242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0AD9C6D-5A0C-49EA-A1E2-95AED21235B2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8795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3502B1-C162-4CE4-A2A5-201747593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BD6293-C26D-4C8F-BCF6-6E4C3CDC8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A82D3F-0949-4BA7-BFD0-11354631A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846E027-E740-46DF-AC90-355F31C7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Retake 2015 </a:t>
            </a:r>
            <a:r>
              <a:rPr lang="en-US" dirty="0" err="1"/>
              <a:t>Kurzaufgaben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A10D07-5215-4955-9319-7C6C378BD7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197"/>
          <a:stretch/>
        </p:blipFill>
        <p:spPr>
          <a:xfrm>
            <a:off x="0" y="1584240"/>
            <a:ext cx="9144000" cy="61994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790B88D-AF29-440A-8E71-CC5F8FBB83FA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7821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3502B1-C162-4CE4-A2A5-201747593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BD6293-C26D-4C8F-BCF6-6E4C3CDC8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A82D3F-0949-4BA7-BFD0-11354631A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846E027-E740-46DF-AC90-355F31C7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Retake 2015 </a:t>
            </a:r>
            <a:r>
              <a:rPr lang="en-US" dirty="0" err="1"/>
              <a:t>Kurzaufgaben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A10D07-5215-4955-9319-7C6C378B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4240"/>
            <a:ext cx="9144000" cy="368952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7585283-0A33-4573-8D92-4DA164AF74D5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5299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3502B1-C162-4CE4-A2A5-201747593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BD6293-C26D-4C8F-BCF6-6E4C3CDC8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A82D3F-0949-4BA7-BFD0-11354631A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846E027-E740-46DF-AC90-355F31C7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Retake 2015 </a:t>
            </a:r>
            <a:r>
              <a:rPr lang="en-US" dirty="0" err="1"/>
              <a:t>Kurzaufgaben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3C2908C-CB20-4301-92EA-786D940FC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984"/>
          <a:stretch/>
        </p:blipFill>
        <p:spPr>
          <a:xfrm>
            <a:off x="0" y="1342702"/>
            <a:ext cx="9144000" cy="242077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11494D8-3AB9-47A6-825D-F688269F2A86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212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3502B1-C162-4CE4-A2A5-201747593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BD6293-C26D-4C8F-BCF6-6E4C3CDC8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A82D3F-0949-4BA7-BFD0-11354631A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846E027-E740-46DF-AC90-355F31C7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Retake 2015 </a:t>
            </a:r>
            <a:r>
              <a:rPr lang="en-US" dirty="0" err="1"/>
              <a:t>Kurzaufgaben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1092704-AAB3-410A-8638-6B3F3AB53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2702"/>
            <a:ext cx="9144000" cy="417259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5002F1F-79A4-4127-B3B4-912D97DFBFA5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4788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3502B1-C162-4CE4-A2A5-201747593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BD6293-C26D-4C8F-BCF6-6E4C3CDC8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A82D3F-0949-4BA7-BFD0-11354631A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846E027-E740-46DF-AC90-355F31C7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Retake 2015 </a:t>
            </a:r>
            <a:r>
              <a:rPr lang="en-US" dirty="0" err="1"/>
              <a:t>Kurzaufgaben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F0930AB-E70C-4334-8874-AAF780564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46"/>
          <a:stretch/>
        </p:blipFill>
        <p:spPr>
          <a:xfrm>
            <a:off x="0" y="2028825"/>
            <a:ext cx="9144000" cy="41036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11BB1BC-43C1-4DA5-8F1F-311048910121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4810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4A015A1-1214-485D-8C39-347FFCB96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69107F-4505-4A84-A6A4-6EE5316F4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98AE83-21F4-4A6E-A7A1-0DFC8BD2AD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4990360-B874-45AD-98E4-7207985BA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Endterm</a:t>
            </a:r>
            <a:r>
              <a:rPr lang="en-US" dirty="0"/>
              <a:t> 2015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6847B3B-84DA-4FF1-93DF-CFA560E59B26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2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859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4D93C98-F198-4FAA-8C22-897BD280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BAFB1CB-3F96-4870-A144-D125E62199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DF1CB9-C1F7-4CF9-895C-6458E92DBF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AB94AA-2840-4E7B-9E4F-52B9F1A4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2015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C65F10B-0159-463D-BC5A-EDF7F981BAE5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2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7346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3502B1-C162-4CE4-A2A5-201747593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BD6293-C26D-4C8F-BCF6-6E4C3CDC8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A82D3F-0949-4BA7-BFD0-11354631A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846E027-E740-46DF-AC90-355F31C7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Retake 2015 </a:t>
            </a:r>
            <a:r>
              <a:rPr lang="en-US" dirty="0" err="1"/>
              <a:t>Kurzaufgaben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F0930AB-E70C-4334-8874-AAF780564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8825"/>
            <a:ext cx="9144000" cy="280035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AB0D412-25E5-4B85-B711-F7D61D61A468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609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4D93C98-F198-4FAA-8C22-897BD280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BAFB1CB-3F96-4870-A144-D125E62199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DF1CB9-C1F7-4CF9-895C-6458E92DBF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AB94AA-2840-4E7B-9E4F-52B9F1A4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ABB85C-C171-4E82-9166-7B4048259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4033"/>
            <a:ext cx="9144000" cy="300993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13ECE3A-A758-4B69-9B28-0A642B6863F0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231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CDC824C-8350-4D6B-894F-C030E7FC0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2056F1-144D-432B-8F68-886899478B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916CC8-4C7C-4E88-98E9-B4F7830315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E91540F-9FD8-4DCC-AF62-59B2542D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Neighbour</a:t>
            </a:r>
            <a:r>
              <a:rPr lang="en-US" dirty="0"/>
              <a:t> Advertisement (Reply)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5C2A1FB-2527-4B33-8C5C-1B80FDDDD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9153"/>
            <a:ext cx="9144000" cy="313969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C80844E-0082-4569-9FC2-5903FB9348B8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177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2051844"/>
          </a:xfrm>
        </p:spPr>
        <p:txBody>
          <a:bodyPr/>
          <a:lstStyle/>
          <a:p>
            <a:r>
              <a:rPr lang="en-US" dirty="0"/>
              <a:t>Retake 2015 Aufgabe 1 bis e)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Retake 2015 Aufgabe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Retake 2015 Aufgabe 3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02441AA-69C2-419F-AA58-32D284667284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2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900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3502B1-C162-4CE4-A2A5-201747593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BD6293-C26D-4C8F-BCF6-6E4C3CDC8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A82D3F-0949-4BA7-BFD0-11354631A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846E027-E740-46DF-AC90-355F31C7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Retake 2015 </a:t>
            </a:r>
            <a:r>
              <a:rPr lang="en-US" dirty="0" err="1"/>
              <a:t>Kurzaufgaben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5D7CDAA-DB41-4F86-A05C-BB77584F1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967"/>
          <a:stretch/>
        </p:blipFill>
        <p:spPr>
          <a:xfrm>
            <a:off x="4762" y="2047875"/>
            <a:ext cx="9134475" cy="187923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F783D4D-FAED-4F89-8065-916F57A227ED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115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3502B1-C162-4CE4-A2A5-201747593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BD6293-C26D-4C8F-BCF6-6E4C3CDC8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A82D3F-0949-4BA7-BFD0-11354631A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846E027-E740-46DF-AC90-355F31C7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Retake 2015 </a:t>
            </a:r>
            <a:r>
              <a:rPr lang="en-US" dirty="0" err="1"/>
              <a:t>Kurzaufgaben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5D7CDAA-DB41-4F86-A05C-BB77584F1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2047875"/>
            <a:ext cx="9134475" cy="276225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CBA3217-5E22-4A68-A391-8A48AF0F6D00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047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3502B1-C162-4CE4-A2A5-201747593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BD6293-C26D-4C8F-BCF6-6E4C3CDC8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A82D3F-0949-4BA7-BFD0-11354631A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846E027-E740-46DF-AC90-355F31C7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Retake 2015 </a:t>
            </a:r>
            <a:r>
              <a:rPr lang="en-US" dirty="0" err="1"/>
              <a:t>Kurzaufgaben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C9D8758-F7FB-4A21-B2A5-DFBDB97B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3224212"/>
            <a:ext cx="8972550" cy="40957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2611F63-DF04-47C3-A75A-65DE21B50A7E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365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3502B1-C162-4CE4-A2A5-201747593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BD6293-C26D-4C8F-BCF6-6E4C3CDC8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A82D3F-0949-4BA7-BFD0-11354631A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846E027-E740-46DF-AC90-355F31C7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Retake 2015 </a:t>
            </a:r>
            <a:r>
              <a:rPr lang="en-US" dirty="0" err="1"/>
              <a:t>Kurzaufgaben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C9D8758-F7FB-4A21-B2A5-DFBDB97B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6359"/>
            <a:ext cx="8972550" cy="4095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A70B59B-1612-4187-A9E0-0A8B3FCDA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925" y="1762188"/>
            <a:ext cx="9115425" cy="359092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2D0607-1FC9-408F-BFC6-DF49147B3618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4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4058173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622</Words>
  <Application>Microsoft Office PowerPoint</Application>
  <PresentationFormat>Bildschirmpräsentation (4:3)</PresentationFormat>
  <Paragraphs>78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20</vt:i4>
      </vt:variant>
    </vt:vector>
  </HeadingPairs>
  <TitlesOfParts>
    <vt:vector size="31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Repetitorium Grundlagen Rechnernetze und Verteilte Systeme</vt:lpstr>
      <vt:lpstr>Midterm 2015</vt:lpstr>
      <vt:lpstr>PowerPoint-Präsentation</vt:lpstr>
      <vt:lpstr>Neighbour Advertisement (Reply)</vt:lpstr>
      <vt:lpstr>Retake 2015 Aufgabe 1 bis e)  Retake 2015 Aufgabe 2  Retake 2015 Aufgabe 3</vt:lpstr>
      <vt:lpstr>Retake 2015 Kurzaufgaben</vt:lpstr>
      <vt:lpstr>Retake 2015 Kurzaufgaben</vt:lpstr>
      <vt:lpstr>Retake 2015 Kurzaufgaben</vt:lpstr>
      <vt:lpstr>Retake 2015 Kurzaufgaben</vt:lpstr>
      <vt:lpstr>Retake 2015 Kurzaufgaben</vt:lpstr>
      <vt:lpstr>Retake 2015 Kurzaufgaben</vt:lpstr>
      <vt:lpstr>Retake 2015 Kurzaufgaben</vt:lpstr>
      <vt:lpstr>Retake 2015 Kurzaufgaben</vt:lpstr>
      <vt:lpstr>Retake 2015 Kurzaufgaben</vt:lpstr>
      <vt:lpstr>Retake 2015 Kurzaufgaben</vt:lpstr>
      <vt:lpstr>Retake 2015 Kurzaufgaben</vt:lpstr>
      <vt:lpstr>Retake 2015 Kurzaufgaben</vt:lpstr>
      <vt:lpstr>Retake 2015 Kurzaufgaben</vt:lpstr>
      <vt:lpstr>Endterm 2015</vt:lpstr>
      <vt:lpstr>Retake 2015 Kurzaufgaben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Repetitorium Grundlagen Rechnernetze und Verteilte Systeme</dc:title>
  <dc:creator>Niels M</dc:creator>
  <cp:lastModifiedBy>Niels M</cp:lastModifiedBy>
  <cp:revision>27</cp:revision>
  <cp:lastPrinted>2015-07-30T14:04:45Z</cp:lastPrinted>
  <dcterms:created xsi:type="dcterms:W3CDTF">2018-09-14T11:54:32Z</dcterms:created>
  <dcterms:modified xsi:type="dcterms:W3CDTF">2018-10-01T12:23:45Z</dcterms:modified>
</cp:coreProperties>
</file>