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9"/>
  </p:notesMasterIdLst>
  <p:handoutMasterIdLst>
    <p:handoutMasterId r:id="rId20"/>
  </p:handoutMasterIdLst>
  <p:sldIdLst>
    <p:sldId id="356" r:id="rId7"/>
    <p:sldId id="434" r:id="rId8"/>
    <p:sldId id="435" r:id="rId9"/>
    <p:sldId id="437" r:id="rId10"/>
    <p:sldId id="439" r:id="rId11"/>
    <p:sldId id="425" r:id="rId12"/>
    <p:sldId id="441" r:id="rId13"/>
    <p:sldId id="436" r:id="rId14"/>
    <p:sldId id="443" r:id="rId15"/>
    <p:sldId id="442" r:id="rId16"/>
    <p:sldId id="432" r:id="rId17"/>
    <p:sldId id="433" r:id="rId18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 autoAdjust="0"/>
    <p:restoredTop sz="88272" autoAdjust="0"/>
  </p:normalViewPr>
  <p:slideViewPr>
    <p:cSldViewPr snapToGrid="0">
      <p:cViewPr varScale="1">
        <p:scale>
          <a:sx n="60" d="100"/>
          <a:sy n="60" d="100"/>
        </p:scale>
        <p:origin x="160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ls M" userId="244bc4e84dc95818" providerId="LiveId" clId="{874297D8-0B18-443B-9DBB-E0D0E54F44C2}"/>
    <pc:docChg chg="undo custSel addSld delSld modSld">
      <pc:chgData name="Niels M" userId="244bc4e84dc95818" providerId="LiveId" clId="{874297D8-0B18-443B-9DBB-E0D0E54F44C2}" dt="2018-09-22T12:29:15.698" v="269" actId="20577"/>
      <pc:docMkLst>
        <pc:docMk/>
      </pc:docMkLst>
      <pc:sldChg chg="del">
        <pc:chgData name="Niels M" userId="244bc4e84dc95818" providerId="LiveId" clId="{874297D8-0B18-443B-9DBB-E0D0E54F44C2}" dt="2018-09-22T12:00:09.782" v="5" actId="2696"/>
        <pc:sldMkLst>
          <pc:docMk/>
          <pc:sldMk cId="2564234760" sldId="425"/>
        </pc:sldMkLst>
      </pc:sldChg>
      <pc:sldChg chg="delSp modSp add del">
        <pc:chgData name="Niels M" userId="244bc4e84dc95818" providerId="LiveId" clId="{874297D8-0B18-443B-9DBB-E0D0E54F44C2}" dt="2018-09-22T12:29:15.698" v="269" actId="20577"/>
        <pc:sldMkLst>
          <pc:docMk/>
          <pc:sldMk cId="637346715" sldId="432"/>
        </pc:sldMkLst>
        <pc:spChg chg="mod">
          <ac:chgData name="Niels M" userId="244bc4e84dc95818" providerId="LiveId" clId="{874297D8-0B18-443B-9DBB-E0D0E54F44C2}" dt="2018-09-22T12:29:15.698" v="269" actId="20577"/>
          <ac:spMkLst>
            <pc:docMk/>
            <pc:sldMk cId="637346715" sldId="432"/>
            <ac:spMk id="5" creationId="{12AB94AA-2840-4E7B-9E4F-52B9F1A424F4}"/>
          </ac:spMkLst>
        </pc:spChg>
        <pc:picChg chg="del">
          <ac:chgData name="Niels M" userId="244bc4e84dc95818" providerId="LiveId" clId="{874297D8-0B18-443B-9DBB-E0D0E54F44C2}" dt="2018-09-22T12:29:09.780" v="257" actId="478"/>
          <ac:picMkLst>
            <pc:docMk/>
            <pc:sldMk cId="637346715" sldId="432"/>
            <ac:picMk id="6" creationId="{BAABB85C-C171-4E82-9166-7B40482599EC}"/>
          </ac:picMkLst>
        </pc:picChg>
      </pc:sldChg>
      <pc:sldChg chg="del">
        <pc:chgData name="Niels M" userId="244bc4e84dc95818" providerId="LiveId" clId="{874297D8-0B18-443B-9DBB-E0D0E54F44C2}" dt="2018-09-22T12:00:09.752" v="4" actId="2696"/>
        <pc:sldMkLst>
          <pc:docMk/>
          <pc:sldMk cId="2028294003" sldId="439"/>
        </pc:sldMkLst>
      </pc:sldChg>
    </pc:docChg>
  </pc:docChgLst>
  <pc:docChgLst>
    <pc:chgData name="Niels M" userId="244bc4e84dc95818" providerId="LiveId" clId="{E3DCAAFE-6ECD-4FA2-9799-F269671DFE61}"/>
    <pc:docChg chg="custSel addSld delSld modSld sldOrd">
      <pc:chgData name="Niels M" userId="244bc4e84dc95818" providerId="LiveId" clId="{E3DCAAFE-6ECD-4FA2-9799-F269671DFE61}" dt="2018-10-01T12:18:47.245" v="259"/>
      <pc:docMkLst>
        <pc:docMk/>
      </pc:docMkLst>
      <pc:sldChg chg="delSp modSp">
        <pc:chgData name="Niels M" userId="244bc4e84dc95818" providerId="LiveId" clId="{E3DCAAFE-6ECD-4FA2-9799-F269671DFE61}" dt="2018-10-01T12:18:11.196" v="248" actId="478"/>
        <pc:sldMkLst>
          <pc:docMk/>
          <pc:sldMk cId="0" sldId="356"/>
        </pc:sldMkLst>
        <pc:spChg chg="del">
          <ac:chgData name="Niels M" userId="244bc4e84dc95818" providerId="LiveId" clId="{E3DCAAFE-6ECD-4FA2-9799-F269671DFE61}" dt="2018-10-01T12:18:11.196" v="248" actId="478"/>
          <ac:spMkLst>
            <pc:docMk/>
            <pc:sldMk cId="0" sldId="356"/>
            <ac:spMk id="2" creationId="{EE4FDF1E-F052-45DA-9201-1A650EF530F6}"/>
          </ac:spMkLst>
        </pc:spChg>
        <pc:spChg chg="mod">
          <ac:chgData name="Niels M" userId="244bc4e84dc95818" providerId="LiveId" clId="{E3DCAAFE-6ECD-4FA2-9799-F269671DFE61}" dt="2018-10-01T12:18:04.448" v="247" actId="20577"/>
          <ac:spMkLst>
            <pc:docMk/>
            <pc:sldMk cId="0" sldId="356"/>
            <ac:spMk id="3" creationId="{00000000-0000-0000-0000-000000000000}"/>
          </ac:spMkLst>
        </pc:spChg>
      </pc:sldChg>
      <pc:sldChg chg="addSp modSp add">
        <pc:chgData name="Niels M" userId="244bc4e84dc95818" providerId="LiveId" clId="{E3DCAAFE-6ECD-4FA2-9799-F269671DFE61}" dt="2018-10-01T12:18:40.955" v="253"/>
        <pc:sldMkLst>
          <pc:docMk/>
          <pc:sldMk cId="2564234760" sldId="425"/>
        </pc:sldMkLst>
        <pc:spChg chg="mod">
          <ac:chgData name="Niels M" userId="244bc4e84dc95818" providerId="LiveId" clId="{E3DCAAFE-6ECD-4FA2-9799-F269671DFE61}" dt="2018-09-24T13:39:09.803" v="204" actId="20577"/>
          <ac:spMkLst>
            <pc:docMk/>
            <pc:sldMk cId="2564234760" sldId="425"/>
            <ac:spMk id="5" creationId="{CDB3F188-88E1-493E-8CEC-14DCF4F6ED6F}"/>
          </ac:spMkLst>
        </pc:spChg>
        <pc:spChg chg="add">
          <ac:chgData name="Niels M" userId="244bc4e84dc95818" providerId="LiveId" clId="{E3DCAAFE-6ECD-4FA2-9799-F269671DFE61}" dt="2018-10-01T12:18:40.955" v="253"/>
          <ac:spMkLst>
            <pc:docMk/>
            <pc:sldMk cId="2564234760" sldId="425"/>
            <ac:spMk id="7" creationId="{858C40E6-08F1-4C25-97AE-CC73D3D2F193}"/>
          </ac:spMkLst>
        </pc:spChg>
      </pc:sldChg>
      <pc:sldChg chg="addSp delSp modSp">
        <pc:chgData name="Niels M" userId="244bc4e84dc95818" providerId="LiveId" clId="{E3DCAAFE-6ECD-4FA2-9799-F269671DFE61}" dt="2018-10-01T12:18:46.172" v="258"/>
        <pc:sldMkLst>
          <pc:docMk/>
          <pc:sldMk cId="637346715" sldId="432"/>
        </pc:sldMkLst>
        <pc:spChg chg="del">
          <ac:chgData name="Niels M" userId="244bc4e84dc95818" providerId="LiveId" clId="{E3DCAAFE-6ECD-4FA2-9799-F269671DFE61}" dt="2018-09-22T14:04:46.513" v="17" actId="478"/>
          <ac:spMkLst>
            <pc:docMk/>
            <pc:sldMk cId="637346715" sldId="432"/>
            <ac:spMk id="5" creationId="{12AB94AA-2840-4E7B-9E4F-52B9F1A424F4}"/>
          </ac:spMkLst>
        </pc:spChg>
        <pc:spChg chg="add">
          <ac:chgData name="Niels M" userId="244bc4e84dc95818" providerId="LiveId" clId="{E3DCAAFE-6ECD-4FA2-9799-F269671DFE61}" dt="2018-10-01T12:18:46.172" v="258"/>
          <ac:spMkLst>
            <pc:docMk/>
            <pc:sldMk cId="637346715" sldId="432"/>
            <ac:spMk id="6" creationId="{DB656AA8-B212-4AF9-82B0-6542EFC2AB1D}"/>
          </ac:spMkLst>
        </pc:spChg>
        <pc:spChg chg="add mod">
          <ac:chgData name="Niels M" userId="244bc4e84dc95818" providerId="LiveId" clId="{E3DCAAFE-6ECD-4FA2-9799-F269671DFE61}" dt="2018-09-22T14:19:04.196" v="167" actId="20577"/>
          <ac:spMkLst>
            <pc:docMk/>
            <pc:sldMk cId="637346715" sldId="432"/>
            <ac:spMk id="7" creationId="{7A13EDDF-6AE0-46DE-A995-CD746DE162DB}"/>
          </ac:spMkLst>
        </pc:spChg>
      </pc:sldChg>
      <pc:sldChg chg="addSp modSp add">
        <pc:chgData name="Niels M" userId="244bc4e84dc95818" providerId="LiveId" clId="{E3DCAAFE-6ECD-4FA2-9799-F269671DFE61}" dt="2018-10-01T12:18:47.245" v="259"/>
        <pc:sldMkLst>
          <pc:docMk/>
          <pc:sldMk cId="3488632317" sldId="433"/>
        </pc:sldMkLst>
        <pc:spChg chg="add">
          <ac:chgData name="Niels M" userId="244bc4e84dc95818" providerId="LiveId" clId="{E3DCAAFE-6ECD-4FA2-9799-F269671DFE61}" dt="2018-10-01T12:18:47.245" v="259"/>
          <ac:spMkLst>
            <pc:docMk/>
            <pc:sldMk cId="3488632317" sldId="433"/>
            <ac:spMk id="6" creationId="{755D08F4-1CCD-488F-8EE1-BB898A4D4E08}"/>
          </ac:spMkLst>
        </pc:spChg>
        <pc:spChg chg="mod">
          <ac:chgData name="Niels M" userId="244bc4e84dc95818" providerId="LiveId" clId="{E3DCAAFE-6ECD-4FA2-9799-F269671DFE61}" dt="2018-09-24T13:41:49.790" v="218" actId="20577"/>
          <ac:spMkLst>
            <pc:docMk/>
            <pc:sldMk cId="3488632317" sldId="433"/>
            <ac:spMk id="7" creationId="{7A13EDDF-6AE0-46DE-A995-CD746DE162DB}"/>
          </ac:spMkLst>
        </pc:spChg>
      </pc:sldChg>
      <pc:sldChg chg="addSp modSp add ord">
        <pc:chgData name="Niels M" userId="244bc4e84dc95818" providerId="LiveId" clId="{E3DCAAFE-6ECD-4FA2-9799-F269671DFE61}" dt="2018-10-01T12:18:36.555" v="249"/>
        <pc:sldMkLst>
          <pc:docMk/>
          <pc:sldMk cId="3755261201" sldId="434"/>
        </pc:sldMkLst>
        <pc:spChg chg="mod">
          <ac:chgData name="Niels M" userId="244bc4e84dc95818" providerId="LiveId" clId="{E3DCAAFE-6ECD-4FA2-9799-F269671DFE61}" dt="2018-09-22T14:05:08.900" v="47" actId="6549"/>
          <ac:spMkLst>
            <pc:docMk/>
            <pc:sldMk cId="3755261201" sldId="434"/>
            <ac:spMk id="7" creationId="{7A13EDDF-6AE0-46DE-A995-CD746DE162DB}"/>
          </ac:spMkLst>
        </pc:spChg>
        <pc:spChg chg="add">
          <ac:chgData name="Niels M" userId="244bc4e84dc95818" providerId="LiveId" clId="{E3DCAAFE-6ECD-4FA2-9799-F269671DFE61}" dt="2018-10-01T12:18:36.555" v="249"/>
          <ac:spMkLst>
            <pc:docMk/>
            <pc:sldMk cId="3755261201" sldId="434"/>
            <ac:spMk id="8" creationId="{E88E5CC2-25A9-429B-8B4C-35B5A110EA60}"/>
          </ac:spMkLst>
        </pc:spChg>
        <pc:picChg chg="add">
          <ac:chgData name="Niels M" userId="244bc4e84dc95818" providerId="LiveId" clId="{E3DCAAFE-6ECD-4FA2-9799-F269671DFE61}" dt="2018-09-22T14:06:12.455" v="48"/>
          <ac:picMkLst>
            <pc:docMk/>
            <pc:sldMk cId="3755261201" sldId="434"/>
            <ac:picMk id="5" creationId="{F5B33772-4C85-4C7C-A97B-C16B7E653946}"/>
          </ac:picMkLst>
        </pc:picChg>
      </pc:sldChg>
      <pc:sldChg chg="addSp delSp add">
        <pc:chgData name="Niels M" userId="244bc4e84dc95818" providerId="LiveId" clId="{E3DCAAFE-6ECD-4FA2-9799-F269671DFE61}" dt="2018-10-01T12:18:37.594" v="250"/>
        <pc:sldMkLst>
          <pc:docMk/>
          <pc:sldMk cId="827861945" sldId="435"/>
        </pc:sldMkLst>
        <pc:spChg chg="add">
          <ac:chgData name="Niels M" userId="244bc4e84dc95818" providerId="LiveId" clId="{E3DCAAFE-6ECD-4FA2-9799-F269671DFE61}" dt="2018-10-01T12:18:37.594" v="250"/>
          <ac:spMkLst>
            <pc:docMk/>
            <pc:sldMk cId="827861945" sldId="435"/>
            <ac:spMk id="8" creationId="{C2E212B3-EBD7-469D-9F72-23B7EA78DA44}"/>
          </ac:spMkLst>
        </pc:spChg>
        <pc:picChg chg="del">
          <ac:chgData name="Niels M" userId="244bc4e84dc95818" providerId="LiveId" clId="{E3DCAAFE-6ECD-4FA2-9799-F269671DFE61}" dt="2018-09-22T14:08:59.431" v="51" actId="478"/>
          <ac:picMkLst>
            <pc:docMk/>
            <pc:sldMk cId="827861945" sldId="435"/>
            <ac:picMk id="5" creationId="{F5B33772-4C85-4C7C-A97B-C16B7E653946}"/>
          </ac:picMkLst>
        </pc:picChg>
        <pc:picChg chg="add">
          <ac:chgData name="Niels M" userId="244bc4e84dc95818" providerId="LiveId" clId="{E3DCAAFE-6ECD-4FA2-9799-F269671DFE61}" dt="2018-09-22T14:08:59.791" v="52"/>
          <ac:picMkLst>
            <pc:docMk/>
            <pc:sldMk cId="827861945" sldId="435"/>
            <ac:picMk id="6" creationId="{F2BD96D6-8C15-469D-90CE-BCFE85520CD1}"/>
          </ac:picMkLst>
        </pc:picChg>
      </pc:sldChg>
      <pc:sldChg chg="addSp modSp add">
        <pc:chgData name="Niels M" userId="244bc4e84dc95818" providerId="LiveId" clId="{E3DCAAFE-6ECD-4FA2-9799-F269671DFE61}" dt="2018-10-01T12:18:43.045" v="255"/>
        <pc:sldMkLst>
          <pc:docMk/>
          <pc:sldMk cId="3147759667" sldId="436"/>
        </pc:sldMkLst>
        <pc:spChg chg="mod">
          <ac:chgData name="Niels M" userId="244bc4e84dc95818" providerId="LiveId" clId="{E3DCAAFE-6ECD-4FA2-9799-F269671DFE61}" dt="2018-09-22T14:12:04.947" v="75" actId="20577"/>
          <ac:spMkLst>
            <pc:docMk/>
            <pc:sldMk cId="3147759667" sldId="436"/>
            <ac:spMk id="5" creationId="{0B2E9B00-038F-4FE7-B21A-334783DC8857}"/>
          </ac:spMkLst>
        </pc:spChg>
        <pc:spChg chg="add">
          <ac:chgData name="Niels M" userId="244bc4e84dc95818" providerId="LiveId" clId="{E3DCAAFE-6ECD-4FA2-9799-F269671DFE61}" dt="2018-10-01T12:18:43.045" v="255"/>
          <ac:spMkLst>
            <pc:docMk/>
            <pc:sldMk cId="3147759667" sldId="436"/>
            <ac:spMk id="6" creationId="{19BB0A11-3878-4596-B23D-2FA318710DFE}"/>
          </ac:spMkLst>
        </pc:spChg>
      </pc:sldChg>
      <pc:sldChg chg="addSp modSp add">
        <pc:chgData name="Niels M" userId="244bc4e84dc95818" providerId="LiveId" clId="{E3DCAAFE-6ECD-4FA2-9799-F269671DFE61}" dt="2018-10-01T12:18:38.716" v="251"/>
        <pc:sldMkLst>
          <pc:docMk/>
          <pc:sldMk cId="476834570" sldId="437"/>
        </pc:sldMkLst>
        <pc:spChg chg="mod">
          <ac:chgData name="Niels M" userId="244bc4e84dc95818" providerId="LiveId" clId="{E3DCAAFE-6ECD-4FA2-9799-F269671DFE61}" dt="2018-09-22T14:13:26.306" v="137" actId="20577"/>
          <ac:spMkLst>
            <pc:docMk/>
            <pc:sldMk cId="476834570" sldId="437"/>
            <ac:spMk id="5" creationId="{C93E7D90-AD44-4CDC-A89E-15F41476F448}"/>
          </ac:spMkLst>
        </pc:spChg>
        <pc:spChg chg="add">
          <ac:chgData name="Niels M" userId="244bc4e84dc95818" providerId="LiveId" clId="{E3DCAAFE-6ECD-4FA2-9799-F269671DFE61}" dt="2018-10-01T12:18:38.716" v="251"/>
          <ac:spMkLst>
            <pc:docMk/>
            <pc:sldMk cId="476834570" sldId="437"/>
            <ac:spMk id="6" creationId="{516645A3-138D-4E91-8E3A-7EE3526D8188}"/>
          </ac:spMkLst>
        </pc:spChg>
      </pc:sldChg>
      <pc:sldChg chg="addSp add">
        <pc:chgData name="Niels M" userId="244bc4e84dc95818" providerId="LiveId" clId="{E3DCAAFE-6ECD-4FA2-9799-F269671DFE61}" dt="2018-10-01T12:18:39.813" v="252"/>
        <pc:sldMkLst>
          <pc:docMk/>
          <pc:sldMk cId="2028294003" sldId="439"/>
        </pc:sldMkLst>
        <pc:spChg chg="add">
          <ac:chgData name="Niels M" userId="244bc4e84dc95818" providerId="LiveId" clId="{E3DCAAFE-6ECD-4FA2-9799-F269671DFE61}" dt="2018-10-01T12:18:39.813" v="252"/>
          <ac:spMkLst>
            <pc:docMk/>
            <pc:sldMk cId="2028294003" sldId="439"/>
            <ac:spMk id="7" creationId="{646F17FC-56D8-4F43-95EB-4190F6C2B12E}"/>
          </ac:spMkLst>
        </pc:spChg>
      </pc:sldChg>
      <pc:sldChg chg="addSp modSp add">
        <pc:chgData name="Niels M" userId="244bc4e84dc95818" providerId="LiveId" clId="{E3DCAAFE-6ECD-4FA2-9799-F269671DFE61}" dt="2018-10-01T12:18:41.998" v="254"/>
        <pc:sldMkLst>
          <pc:docMk/>
          <pc:sldMk cId="2214920356" sldId="441"/>
        </pc:sldMkLst>
        <pc:spChg chg="mod">
          <ac:chgData name="Niels M" userId="244bc4e84dc95818" providerId="LiveId" clId="{E3DCAAFE-6ECD-4FA2-9799-F269671DFE61}" dt="2018-09-24T13:39:41.503" v="208" actId="20577"/>
          <ac:spMkLst>
            <pc:docMk/>
            <pc:sldMk cId="2214920356" sldId="441"/>
            <ac:spMk id="5" creationId="{49536DC1-48E4-40D2-AD6C-E4AA598458B1}"/>
          </ac:spMkLst>
        </pc:spChg>
        <pc:spChg chg="add">
          <ac:chgData name="Niels M" userId="244bc4e84dc95818" providerId="LiveId" clId="{E3DCAAFE-6ECD-4FA2-9799-F269671DFE61}" dt="2018-10-01T12:18:41.998" v="254"/>
          <ac:spMkLst>
            <pc:docMk/>
            <pc:sldMk cId="2214920356" sldId="441"/>
            <ac:spMk id="6" creationId="{58DB156D-F719-40A9-956B-187E56FFB840}"/>
          </ac:spMkLst>
        </pc:spChg>
      </pc:sldChg>
      <pc:sldChg chg="addSp modSp add">
        <pc:chgData name="Niels M" userId="244bc4e84dc95818" providerId="LiveId" clId="{E3DCAAFE-6ECD-4FA2-9799-F269671DFE61}" dt="2018-10-01T12:18:45.119" v="257"/>
        <pc:sldMkLst>
          <pc:docMk/>
          <pc:sldMk cId="836151380" sldId="442"/>
        </pc:sldMkLst>
        <pc:spChg chg="mod">
          <ac:chgData name="Niels M" userId="244bc4e84dc95818" providerId="LiveId" clId="{E3DCAAFE-6ECD-4FA2-9799-F269671DFE61}" dt="2018-09-24T13:40:39.666" v="212" actId="20577"/>
          <ac:spMkLst>
            <pc:docMk/>
            <pc:sldMk cId="836151380" sldId="442"/>
            <ac:spMk id="5" creationId="{8141AD25-5D83-49E9-B1B0-B85EA6FEF44A}"/>
          </ac:spMkLst>
        </pc:spChg>
        <pc:spChg chg="add">
          <ac:chgData name="Niels M" userId="244bc4e84dc95818" providerId="LiveId" clId="{E3DCAAFE-6ECD-4FA2-9799-F269671DFE61}" dt="2018-10-01T12:18:45.119" v="257"/>
          <ac:spMkLst>
            <pc:docMk/>
            <pc:sldMk cId="836151380" sldId="442"/>
            <ac:spMk id="6" creationId="{118740AE-2438-4862-838B-0C823033C577}"/>
          </ac:spMkLst>
        </pc:spChg>
      </pc:sldChg>
      <pc:sldChg chg="addSp modSp add">
        <pc:chgData name="Niels M" userId="244bc4e84dc95818" providerId="LiveId" clId="{E3DCAAFE-6ECD-4FA2-9799-F269671DFE61}" dt="2018-10-01T12:18:44.058" v="256"/>
        <pc:sldMkLst>
          <pc:docMk/>
          <pc:sldMk cId="2969763418" sldId="443"/>
        </pc:sldMkLst>
        <pc:spChg chg="mod">
          <ac:chgData name="Niels M" userId="244bc4e84dc95818" providerId="LiveId" clId="{E3DCAAFE-6ECD-4FA2-9799-F269671DFE61}" dt="2018-09-24T13:43:44.051" v="243" actId="20577"/>
          <ac:spMkLst>
            <pc:docMk/>
            <pc:sldMk cId="2969763418" sldId="443"/>
            <ac:spMk id="5" creationId="{1E8359DF-9BBC-4357-8944-764928B38AAF}"/>
          </ac:spMkLst>
        </pc:spChg>
        <pc:spChg chg="add">
          <ac:chgData name="Niels M" userId="244bc4e84dc95818" providerId="LiveId" clId="{E3DCAAFE-6ECD-4FA2-9799-F269671DFE61}" dt="2018-10-01T12:18:44.058" v="256"/>
          <ac:spMkLst>
            <pc:docMk/>
            <pc:sldMk cId="2969763418" sldId="443"/>
            <ac:spMk id="6" creationId="{BAD884F9-E2AA-4519-9A1E-19F353E589F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01/10/2018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01/10/2018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rnvs.net/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rnvs.net/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rnvs.net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rnvs.net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rnvs.net/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rnvs.net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rnvs.net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Repetitorium</a:t>
            </a:r>
            <a:r>
              <a:rPr lang="en-US" dirty="0"/>
              <a:t> </a:t>
            </a:r>
            <a:r>
              <a:rPr lang="en-US" dirty="0" err="1"/>
              <a:t>Grundlagen</a:t>
            </a:r>
            <a:r>
              <a:rPr lang="en-US" dirty="0"/>
              <a:t> </a:t>
            </a:r>
            <a:r>
              <a:rPr lang="en-US" dirty="0" err="1"/>
              <a:t>Rechnernetze</a:t>
            </a:r>
            <a:r>
              <a:rPr lang="en-US" dirty="0"/>
              <a:t> und </a:t>
            </a:r>
            <a:r>
              <a:rPr lang="en-US" dirty="0" err="1"/>
              <a:t>Verteilte</a:t>
            </a:r>
            <a:r>
              <a:rPr lang="en-US" dirty="0"/>
              <a:t> </a:t>
            </a:r>
            <a:r>
              <a:rPr lang="en-US" dirty="0" err="1"/>
              <a:t>Systeme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de-DE" dirty="0" err="1"/>
              <a:t>iels</a:t>
            </a:r>
            <a:r>
              <a:rPr lang="de-DE" dirty="0"/>
              <a:t> </a:t>
            </a:r>
            <a:r>
              <a:rPr lang="de-DE" dirty="0" err="1"/>
              <a:t>Mündler</a:t>
            </a:r>
            <a:endParaRPr lang="de-DE" dirty="0"/>
          </a:p>
          <a:p>
            <a:r>
              <a:rPr lang="en-US" dirty="0"/>
              <a:t>G</a:t>
            </a:r>
            <a:r>
              <a:rPr lang="de-DE" dirty="0" err="1"/>
              <a:t>arching</a:t>
            </a:r>
            <a:r>
              <a:rPr lang="de-DE" dirty="0"/>
              <a:t>, 25.9.2018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16CF9A9-851E-4BE2-98CF-41D962766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62C5361-5E45-45F9-B7CB-C71D0CADD9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530421-FF24-4936-AE95-BB157D37D5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141AD25-5D83-49E9-B1B0-B85EA6FE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18740AE-2438-4862-838B-0C823033C577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2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615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4D93C98-F198-4FAA-8C22-897BD280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BAFB1CB-3F96-4870-A144-D125E62199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DF1CB9-C1F7-4CF9-895C-6458E92DBF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A13EDDF-6AE0-46DE-A995-CD746DE1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Endterm</a:t>
            </a:r>
            <a:r>
              <a:rPr lang="en-US" dirty="0"/>
              <a:t> 2011 Aufgabe 3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656AA8-B212-4AF9-82B0-6542EFC2AB1D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2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734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4D93C98-F198-4FAA-8C22-897BD280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BAFB1CB-3F96-4870-A144-D125E62199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DF1CB9-C1F7-4CF9-895C-6458E92DBF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A13EDDF-6AE0-46DE-A995-CD746DE1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Retake 2013 Aufgabe 3 ab f)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55D08F4-1CCD-488F-8EE1-BB898A4D4E08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2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863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4D93C98-F198-4FAA-8C22-897BD280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BAFB1CB-3F96-4870-A144-D125E62199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DF1CB9-C1F7-4CF9-895C-6458E92DBF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B33772-4C85-4C7C-A97B-C16B7E65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0705"/>
            <a:ext cx="9144000" cy="4056589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7A13EDDF-6AE0-46DE-A995-CD746DE1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8E5CC2-25A9-429B-8B4C-35B5A110EA60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526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4D93C98-F198-4FAA-8C22-897BD280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BAFB1CB-3F96-4870-A144-D125E62199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DF1CB9-C1F7-4CF9-895C-6458E92DBF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A13EDDF-6AE0-46DE-A995-CD746DE1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2BD96D6-8C15-469D-90CE-BCFE85520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7180"/>
            <a:ext cx="9144000" cy="404363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2E212B3-EBD7-469D-9F72-23B7EA78DA44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786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11FF49F-97A1-4DCB-BB27-A78BAE9D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716C832-6D8B-4927-892C-723A8FD3F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0724BF-8E51-4B05-90B6-069CDBCC18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93E7D90-AD44-4CDC-A89E-15F41476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Retake 2012 Aufgabe 4 ab r)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6645A3-138D-4E91-8E3A-7EE3526D8188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2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683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8551808-7F8D-4848-8A8C-1B90A6CD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0B61FD1-9380-47B3-88A0-BD17C8155E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F7AE3B-A1BD-4F6E-8238-4058D9B8F9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32FCE2E-94E0-4104-B929-9FF140C6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F9E879-480D-4504-A98A-8DADF5FAE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0004"/>
            <a:ext cx="9144000" cy="287799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46F17FC-56D8-4F43-95EB-4190F6C2B12E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829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8106523-0351-4E1C-B215-DFC9F424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7A34AE7-4D1D-457E-8F19-60C0BD8D72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594897-C1FB-48A5-92F4-6B8A6B489E0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DB3F188-88E1-493E-8CEC-14DCF4F6E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Retake 2012 Aufgabe 4 ab n)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4A640BD-85BF-4A26-AAE7-18AF0DE09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6697"/>
            <a:ext cx="9144000" cy="484462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58C40E6-08F1-4C25-97AE-CC73D3D2F193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423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E83F7EE-3E68-43CA-BE6C-73FF333EE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7DB27C-4E51-4FED-9626-85F08CBE7F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E3E50E-C317-449B-979D-7F0CD058FC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9536DC1-48E4-40D2-AD6C-E4AA5984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8DB156D-F719-40A9-956B-187E56FFB840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2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492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2155084-787F-4ECF-B5FD-14FF1E9B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AAA7662-A232-4603-B319-562267B65D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8A20D1-2B96-4744-AC5F-3ECF67E048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B2E9B00-038F-4FE7-B21A-334783DC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Endterm</a:t>
            </a:r>
            <a:r>
              <a:rPr lang="en-US" dirty="0"/>
              <a:t> 2012 Aufgabe 5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9BB0A11-3878-4596-B23D-2FA318710DFE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2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775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E898310-1718-4FFC-9922-6682550C0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F47A852-12FD-4828-8930-4BC815BA49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D20F8F-9520-4847-A73D-D854C8991E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E8359DF-9BBC-4357-8944-764928B3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Retake </a:t>
            </a:r>
            <a:r>
              <a:rPr lang="en-US"/>
              <a:t>2013 Aufgabe 6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AD884F9-E2AA-4519-9A1E-19F353E589F1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2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9763418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367</Words>
  <Application>Microsoft Office PowerPoint</Application>
  <PresentationFormat>Bildschirmpräsentation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12</vt:i4>
      </vt:variant>
    </vt:vector>
  </HeadingPairs>
  <TitlesOfParts>
    <vt:vector size="23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Repetitorium Grundlagen Rechnernetze und Verteilte Systeme</vt:lpstr>
      <vt:lpstr>PowerPoint-Präsentation</vt:lpstr>
      <vt:lpstr>PowerPoint-Präsentation</vt:lpstr>
      <vt:lpstr>Retake 2012 Aufgabe 4 ab r)</vt:lpstr>
      <vt:lpstr>PowerPoint-Präsentation</vt:lpstr>
      <vt:lpstr>Retake 2012 Aufgabe 4 ab n)</vt:lpstr>
      <vt:lpstr>TCP</vt:lpstr>
      <vt:lpstr>Endterm 2012 Aufgabe 5</vt:lpstr>
      <vt:lpstr>Retake 2013 Aufgabe 6</vt:lpstr>
      <vt:lpstr>NAT</vt:lpstr>
      <vt:lpstr>Endterm 2011 Aufgabe 3</vt:lpstr>
      <vt:lpstr>Retake 2013 Aufgabe 3 ab f)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Repetitorium Grundlagen Rechnernetze und Verteilte Systeme</dc:title>
  <dc:creator>Niels M</dc:creator>
  <cp:lastModifiedBy>Niels M</cp:lastModifiedBy>
  <cp:revision>26</cp:revision>
  <cp:lastPrinted>2015-07-30T14:04:45Z</cp:lastPrinted>
  <dcterms:created xsi:type="dcterms:W3CDTF">2018-09-14T11:54:32Z</dcterms:created>
  <dcterms:modified xsi:type="dcterms:W3CDTF">2018-10-01T12:18:53Z</dcterms:modified>
</cp:coreProperties>
</file>