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6" r:id="rId7"/>
    <p:sldId id="434" r:id="rId8"/>
    <p:sldId id="435" r:id="rId9"/>
    <p:sldId id="444" r:id="rId10"/>
    <p:sldId id="445" r:id="rId11"/>
    <p:sldId id="446" r:id="rId12"/>
    <p:sldId id="447" r:id="rId13"/>
    <p:sldId id="449" r:id="rId14"/>
    <p:sldId id="436" r:id="rId15"/>
    <p:sldId id="438" r:id="rId16"/>
    <p:sldId id="439" r:id="rId17"/>
    <p:sldId id="437" r:id="rId18"/>
    <p:sldId id="443" r:id="rId19"/>
    <p:sldId id="448" r:id="rId20"/>
    <p:sldId id="440" r:id="rId21"/>
    <p:sldId id="441" r:id="rId22"/>
    <p:sldId id="442" r:id="rId23"/>
    <p:sldId id="450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A4805400-A89D-4A17-ADC7-65D681D3CFA5}"/>
    <pc:docChg chg="custSel modSld">
      <pc:chgData name="Niels M" userId="244bc4e84dc95818" providerId="LiveId" clId="{A4805400-A89D-4A17-ADC7-65D681D3CFA5}" dt="2018-10-01T12:20:20.213" v="23"/>
      <pc:docMkLst>
        <pc:docMk/>
      </pc:docMkLst>
      <pc:sldChg chg="delSp modSp">
        <pc:chgData name="Niels M" userId="244bc4e84dc95818" providerId="LiveId" clId="{A4805400-A89D-4A17-ADC7-65D681D3CFA5}" dt="2018-10-01T12:19:21.097" v="4" actId="20577"/>
        <pc:sldMkLst>
          <pc:docMk/>
          <pc:sldMk cId="0" sldId="356"/>
        </pc:sldMkLst>
        <pc:spChg chg="del">
          <ac:chgData name="Niels M" userId="244bc4e84dc95818" providerId="LiveId" clId="{A4805400-A89D-4A17-ADC7-65D681D3CFA5}" dt="2018-10-01T12:19:14.775" v="0" actId="478"/>
          <ac:spMkLst>
            <pc:docMk/>
            <pc:sldMk cId="0" sldId="356"/>
            <ac:spMk id="2" creationId="{EE4FDF1E-F052-45DA-9201-1A650EF530F6}"/>
          </ac:spMkLst>
        </pc:spChg>
        <pc:spChg chg="mod">
          <ac:chgData name="Niels M" userId="244bc4e84dc95818" providerId="LiveId" clId="{A4805400-A89D-4A17-ADC7-65D681D3CFA5}" dt="2018-10-01T12:19:21.097" v="4" actId="20577"/>
          <ac:spMkLst>
            <pc:docMk/>
            <pc:sldMk cId="0" sldId="356"/>
            <ac:spMk id="3" creationId="{00000000-0000-0000-0000-000000000000}"/>
          </ac:spMkLst>
        </pc:spChg>
      </pc:sldChg>
      <pc:sldChg chg="addSp">
        <pc:chgData name="Niels M" userId="244bc4e84dc95818" providerId="LiveId" clId="{A4805400-A89D-4A17-ADC7-65D681D3CFA5}" dt="2018-10-01T12:19:25.627" v="5"/>
        <pc:sldMkLst>
          <pc:docMk/>
          <pc:sldMk cId="3346626208" sldId="435"/>
        </pc:sldMkLst>
        <pc:spChg chg="add">
          <ac:chgData name="Niels M" userId="244bc4e84dc95818" providerId="LiveId" clId="{A4805400-A89D-4A17-ADC7-65D681D3CFA5}" dt="2018-10-01T12:19:25.627" v="5"/>
          <ac:spMkLst>
            <pc:docMk/>
            <pc:sldMk cId="3346626208" sldId="435"/>
            <ac:spMk id="8" creationId="{3C76D10E-8148-47D0-B2FD-31EC641ED56D}"/>
          </ac:spMkLst>
        </pc:spChg>
      </pc:sldChg>
      <pc:sldChg chg="addSp">
        <pc:chgData name="Niels M" userId="244bc4e84dc95818" providerId="LiveId" clId="{A4805400-A89D-4A17-ADC7-65D681D3CFA5}" dt="2018-10-01T12:19:37.020" v="11"/>
        <pc:sldMkLst>
          <pc:docMk/>
          <pc:sldMk cId="3660832786" sldId="436"/>
        </pc:sldMkLst>
        <pc:spChg chg="add">
          <ac:chgData name="Niels M" userId="244bc4e84dc95818" providerId="LiveId" clId="{A4805400-A89D-4A17-ADC7-65D681D3CFA5}" dt="2018-10-01T12:19:37.020" v="11"/>
          <ac:spMkLst>
            <pc:docMk/>
            <pc:sldMk cId="3660832786" sldId="436"/>
            <ac:spMk id="7" creationId="{70CF4ED5-DF0D-4E73-ACFF-26959DBE7813}"/>
          </ac:spMkLst>
        </pc:spChg>
      </pc:sldChg>
      <pc:sldChg chg="addSp">
        <pc:chgData name="Niels M" userId="244bc4e84dc95818" providerId="LiveId" clId="{A4805400-A89D-4A17-ADC7-65D681D3CFA5}" dt="2018-10-01T12:20:04.658" v="17"/>
        <pc:sldMkLst>
          <pc:docMk/>
          <pc:sldMk cId="785989775" sldId="437"/>
        </pc:sldMkLst>
        <pc:spChg chg="add">
          <ac:chgData name="Niels M" userId="244bc4e84dc95818" providerId="LiveId" clId="{A4805400-A89D-4A17-ADC7-65D681D3CFA5}" dt="2018-10-01T12:20:04.658" v="17"/>
          <ac:spMkLst>
            <pc:docMk/>
            <pc:sldMk cId="785989775" sldId="437"/>
            <ac:spMk id="6" creationId="{8EF62D06-C2D7-4D8F-B39E-C79FC10A8327}"/>
          </ac:spMkLst>
        </pc:spChg>
      </pc:sldChg>
      <pc:sldChg chg="addSp">
        <pc:chgData name="Niels M" userId="244bc4e84dc95818" providerId="LiveId" clId="{A4805400-A89D-4A17-ADC7-65D681D3CFA5}" dt="2018-10-01T12:19:38.538" v="12"/>
        <pc:sldMkLst>
          <pc:docMk/>
          <pc:sldMk cId="1758646453" sldId="438"/>
        </pc:sldMkLst>
        <pc:spChg chg="add">
          <ac:chgData name="Niels M" userId="244bc4e84dc95818" providerId="LiveId" clId="{A4805400-A89D-4A17-ADC7-65D681D3CFA5}" dt="2018-10-01T12:19:38.538" v="12"/>
          <ac:spMkLst>
            <pc:docMk/>
            <pc:sldMk cId="1758646453" sldId="438"/>
            <ac:spMk id="7" creationId="{06D0C6D3-72C2-47A5-B0E2-5106001DBE1D}"/>
          </ac:spMkLst>
        </pc:spChg>
      </pc:sldChg>
      <pc:sldChg chg="addSp delSp modSp">
        <pc:chgData name="Niels M" userId="244bc4e84dc95818" providerId="LiveId" clId="{A4805400-A89D-4A17-ADC7-65D681D3CFA5}" dt="2018-10-01T12:19:59.258" v="16" actId="478"/>
        <pc:sldMkLst>
          <pc:docMk/>
          <pc:sldMk cId="1230154005" sldId="439"/>
        </pc:sldMkLst>
        <pc:spChg chg="del">
          <ac:chgData name="Niels M" userId="244bc4e84dc95818" providerId="LiveId" clId="{A4805400-A89D-4A17-ADC7-65D681D3CFA5}" dt="2018-10-01T12:19:59.258" v="16" actId="478"/>
          <ac:spMkLst>
            <pc:docMk/>
            <pc:sldMk cId="1230154005" sldId="439"/>
            <ac:spMk id="4" creationId="{47B71AE7-E23A-4EF6-82B0-A2B5975CA4D3}"/>
          </ac:spMkLst>
        </pc:spChg>
        <pc:spChg chg="add mod">
          <ac:chgData name="Niels M" userId="244bc4e84dc95818" providerId="LiveId" clId="{A4805400-A89D-4A17-ADC7-65D681D3CFA5}" dt="2018-10-01T12:19:55.469" v="15" actId="1076"/>
          <ac:spMkLst>
            <pc:docMk/>
            <pc:sldMk cId="1230154005" sldId="439"/>
            <ac:spMk id="7" creationId="{2EE41D80-3ED0-4510-9AA5-F10C2B4C0685}"/>
          </ac:spMkLst>
        </pc:spChg>
      </pc:sldChg>
      <pc:sldChg chg="addSp">
        <pc:chgData name="Niels M" userId="244bc4e84dc95818" providerId="LiveId" clId="{A4805400-A89D-4A17-ADC7-65D681D3CFA5}" dt="2018-10-01T12:20:15.546" v="20"/>
        <pc:sldMkLst>
          <pc:docMk/>
          <pc:sldMk cId="2777102002" sldId="440"/>
        </pc:sldMkLst>
        <pc:spChg chg="add">
          <ac:chgData name="Niels M" userId="244bc4e84dc95818" providerId="LiveId" clId="{A4805400-A89D-4A17-ADC7-65D681D3CFA5}" dt="2018-10-01T12:20:15.546" v="20"/>
          <ac:spMkLst>
            <pc:docMk/>
            <pc:sldMk cId="2777102002" sldId="440"/>
            <ac:spMk id="7" creationId="{53EBA549-C458-4136-A29F-7F33C0951614}"/>
          </ac:spMkLst>
        </pc:spChg>
      </pc:sldChg>
      <pc:sldChg chg="addSp">
        <pc:chgData name="Niels M" userId="244bc4e84dc95818" providerId="LiveId" clId="{A4805400-A89D-4A17-ADC7-65D681D3CFA5}" dt="2018-10-01T12:20:17.056" v="21"/>
        <pc:sldMkLst>
          <pc:docMk/>
          <pc:sldMk cId="3427629111" sldId="441"/>
        </pc:sldMkLst>
        <pc:spChg chg="add">
          <ac:chgData name="Niels M" userId="244bc4e84dc95818" providerId="LiveId" clId="{A4805400-A89D-4A17-ADC7-65D681D3CFA5}" dt="2018-10-01T12:20:17.056" v="21"/>
          <ac:spMkLst>
            <pc:docMk/>
            <pc:sldMk cId="3427629111" sldId="441"/>
            <ac:spMk id="7" creationId="{1C591B03-A29E-48CB-9234-37BB3B3416BE}"/>
          </ac:spMkLst>
        </pc:spChg>
      </pc:sldChg>
      <pc:sldChg chg="addSp">
        <pc:chgData name="Niels M" userId="244bc4e84dc95818" providerId="LiveId" clId="{A4805400-A89D-4A17-ADC7-65D681D3CFA5}" dt="2018-10-01T12:20:18.699" v="22"/>
        <pc:sldMkLst>
          <pc:docMk/>
          <pc:sldMk cId="1505227923" sldId="442"/>
        </pc:sldMkLst>
        <pc:spChg chg="add">
          <ac:chgData name="Niels M" userId="244bc4e84dc95818" providerId="LiveId" clId="{A4805400-A89D-4A17-ADC7-65D681D3CFA5}" dt="2018-10-01T12:20:18.699" v="22"/>
          <ac:spMkLst>
            <pc:docMk/>
            <pc:sldMk cId="1505227923" sldId="442"/>
            <ac:spMk id="8" creationId="{076F99AC-23F3-4917-8B78-0F604D616495}"/>
          </ac:spMkLst>
        </pc:spChg>
      </pc:sldChg>
      <pc:sldChg chg="addSp">
        <pc:chgData name="Niels M" userId="244bc4e84dc95818" providerId="LiveId" clId="{A4805400-A89D-4A17-ADC7-65D681D3CFA5}" dt="2018-10-01T12:20:12.641" v="18"/>
        <pc:sldMkLst>
          <pc:docMk/>
          <pc:sldMk cId="368597168" sldId="443"/>
        </pc:sldMkLst>
        <pc:spChg chg="add">
          <ac:chgData name="Niels M" userId="244bc4e84dc95818" providerId="LiveId" clId="{A4805400-A89D-4A17-ADC7-65D681D3CFA5}" dt="2018-10-01T12:20:12.641" v="18"/>
          <ac:spMkLst>
            <pc:docMk/>
            <pc:sldMk cId="368597168" sldId="443"/>
            <ac:spMk id="6" creationId="{B843BA60-47AF-457A-9DA6-B30F99A828C7}"/>
          </ac:spMkLst>
        </pc:spChg>
      </pc:sldChg>
      <pc:sldChg chg="addSp">
        <pc:chgData name="Niels M" userId="244bc4e84dc95818" providerId="LiveId" clId="{A4805400-A89D-4A17-ADC7-65D681D3CFA5}" dt="2018-10-01T12:19:27.606" v="6"/>
        <pc:sldMkLst>
          <pc:docMk/>
          <pc:sldMk cId="2209285102" sldId="444"/>
        </pc:sldMkLst>
        <pc:spChg chg="add">
          <ac:chgData name="Niels M" userId="244bc4e84dc95818" providerId="LiveId" clId="{A4805400-A89D-4A17-ADC7-65D681D3CFA5}" dt="2018-10-01T12:19:27.606" v="6"/>
          <ac:spMkLst>
            <pc:docMk/>
            <pc:sldMk cId="2209285102" sldId="444"/>
            <ac:spMk id="7" creationId="{AF08850A-A0DE-4E50-810A-9E77B91B9214}"/>
          </ac:spMkLst>
        </pc:spChg>
      </pc:sldChg>
      <pc:sldChg chg="addSp">
        <pc:chgData name="Niels M" userId="244bc4e84dc95818" providerId="LiveId" clId="{A4805400-A89D-4A17-ADC7-65D681D3CFA5}" dt="2018-10-01T12:19:29.254" v="7"/>
        <pc:sldMkLst>
          <pc:docMk/>
          <pc:sldMk cId="3326903083" sldId="445"/>
        </pc:sldMkLst>
        <pc:spChg chg="add">
          <ac:chgData name="Niels M" userId="244bc4e84dc95818" providerId="LiveId" clId="{A4805400-A89D-4A17-ADC7-65D681D3CFA5}" dt="2018-10-01T12:19:29.254" v="7"/>
          <ac:spMkLst>
            <pc:docMk/>
            <pc:sldMk cId="3326903083" sldId="445"/>
            <ac:spMk id="7" creationId="{A3AC0A30-4636-47F5-AA3B-468FCBBB6019}"/>
          </ac:spMkLst>
        </pc:spChg>
      </pc:sldChg>
      <pc:sldChg chg="addSp">
        <pc:chgData name="Niels M" userId="244bc4e84dc95818" providerId="LiveId" clId="{A4805400-A89D-4A17-ADC7-65D681D3CFA5}" dt="2018-10-01T12:19:30.842" v="8"/>
        <pc:sldMkLst>
          <pc:docMk/>
          <pc:sldMk cId="2890001071" sldId="446"/>
        </pc:sldMkLst>
        <pc:spChg chg="add">
          <ac:chgData name="Niels M" userId="244bc4e84dc95818" providerId="LiveId" clId="{A4805400-A89D-4A17-ADC7-65D681D3CFA5}" dt="2018-10-01T12:19:30.842" v="8"/>
          <ac:spMkLst>
            <pc:docMk/>
            <pc:sldMk cId="2890001071" sldId="446"/>
            <ac:spMk id="7" creationId="{1EDCBAA2-E086-445F-8590-43BC46D5FF76}"/>
          </ac:spMkLst>
        </pc:spChg>
      </pc:sldChg>
      <pc:sldChg chg="addSp">
        <pc:chgData name="Niels M" userId="244bc4e84dc95818" providerId="LiveId" clId="{A4805400-A89D-4A17-ADC7-65D681D3CFA5}" dt="2018-10-01T12:19:34.472" v="9"/>
        <pc:sldMkLst>
          <pc:docMk/>
          <pc:sldMk cId="3115174476" sldId="447"/>
        </pc:sldMkLst>
        <pc:spChg chg="add">
          <ac:chgData name="Niels M" userId="244bc4e84dc95818" providerId="LiveId" clId="{A4805400-A89D-4A17-ADC7-65D681D3CFA5}" dt="2018-10-01T12:19:34.472" v="9"/>
          <ac:spMkLst>
            <pc:docMk/>
            <pc:sldMk cId="3115174476" sldId="447"/>
            <ac:spMk id="6" creationId="{EF85DF89-3FC8-4499-B2A6-7E82C66322C8}"/>
          </ac:spMkLst>
        </pc:spChg>
      </pc:sldChg>
      <pc:sldChg chg="addSp">
        <pc:chgData name="Niels M" userId="244bc4e84dc95818" providerId="LiveId" clId="{A4805400-A89D-4A17-ADC7-65D681D3CFA5}" dt="2018-10-01T12:20:14.194" v="19"/>
        <pc:sldMkLst>
          <pc:docMk/>
          <pc:sldMk cId="1357167104" sldId="448"/>
        </pc:sldMkLst>
        <pc:spChg chg="add">
          <ac:chgData name="Niels M" userId="244bc4e84dc95818" providerId="LiveId" clId="{A4805400-A89D-4A17-ADC7-65D681D3CFA5}" dt="2018-10-01T12:20:14.194" v="19"/>
          <ac:spMkLst>
            <pc:docMk/>
            <pc:sldMk cId="1357167104" sldId="448"/>
            <ac:spMk id="7" creationId="{E3CCB8B4-F23D-42C0-9911-E8743FA5AF41}"/>
          </ac:spMkLst>
        </pc:spChg>
      </pc:sldChg>
      <pc:sldChg chg="addSp">
        <pc:chgData name="Niels M" userId="244bc4e84dc95818" providerId="LiveId" clId="{A4805400-A89D-4A17-ADC7-65D681D3CFA5}" dt="2018-10-01T12:19:35.708" v="10"/>
        <pc:sldMkLst>
          <pc:docMk/>
          <pc:sldMk cId="54986251" sldId="449"/>
        </pc:sldMkLst>
        <pc:spChg chg="add">
          <ac:chgData name="Niels M" userId="244bc4e84dc95818" providerId="LiveId" clId="{A4805400-A89D-4A17-ADC7-65D681D3CFA5}" dt="2018-10-01T12:19:35.708" v="10"/>
          <ac:spMkLst>
            <pc:docMk/>
            <pc:sldMk cId="54986251" sldId="449"/>
            <ac:spMk id="9" creationId="{3A0A060B-9607-403B-BD0F-3514E7545D18}"/>
          </ac:spMkLst>
        </pc:spChg>
      </pc:sldChg>
      <pc:sldChg chg="addSp">
        <pc:chgData name="Niels M" userId="244bc4e84dc95818" providerId="LiveId" clId="{A4805400-A89D-4A17-ADC7-65D681D3CFA5}" dt="2018-10-01T12:20:20.213" v="23"/>
        <pc:sldMkLst>
          <pc:docMk/>
          <pc:sldMk cId="2918021000" sldId="450"/>
        </pc:sldMkLst>
        <pc:spChg chg="add">
          <ac:chgData name="Niels M" userId="244bc4e84dc95818" providerId="LiveId" clId="{A4805400-A89D-4A17-ADC7-65D681D3CFA5}" dt="2018-10-01T12:20:20.213" v="23"/>
          <ac:spMkLst>
            <pc:docMk/>
            <pc:sldMk cId="2918021000" sldId="450"/>
            <ac:spMk id="6" creationId="{06343565-34B7-479C-BC75-1396FD63BB79}"/>
          </ac:spMkLst>
        </pc:spChg>
      </pc:sldChg>
    </pc:docChg>
  </pc:docChgLst>
  <pc:docChgLst>
    <pc:chgData name="Niels M" userId="244bc4e84dc95818" providerId="LiveId" clId="{E3DCAAFE-6ECD-4FA2-9799-F269671DFE61}"/>
    <pc:docChg chg="custSel addSld delSld modSld sldOrd">
      <pc:chgData name="Niels M" userId="244bc4e84dc95818" providerId="LiveId" clId="{E3DCAAFE-6ECD-4FA2-9799-F269671DFE61}" dt="2018-09-26T13:11:24.339" v="155" actId="20577"/>
      <pc:docMkLst>
        <pc:docMk/>
      </pc:docMkLst>
      <pc:sldChg chg="delSp">
        <pc:chgData name="Niels M" userId="244bc4e84dc95818" providerId="LiveId" clId="{E3DCAAFE-6ECD-4FA2-9799-F269671DFE61}" dt="2018-09-25T14:32:47.805" v="9" actId="478"/>
        <pc:sldMkLst>
          <pc:docMk/>
          <pc:sldMk cId="3755261201" sldId="434"/>
        </pc:sldMkLst>
        <pc:picChg chg="del">
          <ac:chgData name="Niels M" userId="244bc4e84dc95818" providerId="LiveId" clId="{E3DCAAFE-6ECD-4FA2-9799-F269671DFE61}" dt="2018-09-25T14:32:47.805" v="9" actId="478"/>
          <ac:picMkLst>
            <pc:docMk/>
            <pc:sldMk cId="3755261201" sldId="434"/>
            <ac:picMk id="5" creationId="{F5B33772-4C85-4C7C-A97B-C16B7E653946}"/>
          </ac:picMkLst>
        </pc:picChg>
      </pc:sldChg>
      <pc:sldChg chg="addSp delSp add">
        <pc:chgData name="Niels M" userId="244bc4e84dc95818" providerId="LiveId" clId="{E3DCAAFE-6ECD-4FA2-9799-F269671DFE61}" dt="2018-09-25T14:38:24.363" v="13"/>
        <pc:sldMkLst>
          <pc:docMk/>
          <pc:sldMk cId="3346626208" sldId="435"/>
        </pc:sldMkLst>
        <pc:picChg chg="add del">
          <ac:chgData name="Niels M" userId="244bc4e84dc95818" providerId="LiveId" clId="{E3DCAAFE-6ECD-4FA2-9799-F269671DFE61}" dt="2018-09-25T14:38:23.891" v="12" actId="478"/>
          <ac:picMkLst>
            <pc:docMk/>
            <pc:sldMk cId="3346626208" sldId="435"/>
            <ac:picMk id="6" creationId="{7973A243-CE8E-4A6A-89A8-C7609B8DADDB}"/>
          </ac:picMkLst>
        </pc:picChg>
        <pc:picChg chg="add">
          <ac:chgData name="Niels M" userId="244bc4e84dc95818" providerId="LiveId" clId="{E3DCAAFE-6ECD-4FA2-9799-F269671DFE61}" dt="2018-09-25T14:38:24.363" v="13"/>
          <ac:picMkLst>
            <pc:docMk/>
            <pc:sldMk cId="3346626208" sldId="435"/>
            <ac:picMk id="7" creationId="{45B5277D-1942-4012-953F-8D490718CCE2}"/>
          </ac:picMkLst>
        </pc:picChg>
      </pc:sldChg>
      <pc:sldChg chg="addSp add">
        <pc:chgData name="Niels M" userId="244bc4e84dc95818" providerId="LiveId" clId="{E3DCAAFE-6ECD-4FA2-9799-F269671DFE61}" dt="2018-09-25T14:48:55.283" v="15"/>
        <pc:sldMkLst>
          <pc:docMk/>
          <pc:sldMk cId="3660832786" sldId="436"/>
        </pc:sldMkLst>
        <pc:picChg chg="add">
          <ac:chgData name="Niels M" userId="244bc4e84dc95818" providerId="LiveId" clId="{E3DCAAFE-6ECD-4FA2-9799-F269671DFE61}" dt="2018-09-25T14:48:55.283" v="15"/>
          <ac:picMkLst>
            <pc:docMk/>
            <pc:sldMk cId="3660832786" sldId="436"/>
            <ac:picMk id="6" creationId="{226EAE8A-1E6A-4F2F-85FF-6DD9AC2B89F8}"/>
          </ac:picMkLst>
        </pc:picChg>
      </pc:sldChg>
      <pc:sldChg chg="modSp add ord">
        <pc:chgData name="Niels M" userId="244bc4e84dc95818" providerId="LiveId" clId="{E3DCAAFE-6ECD-4FA2-9799-F269671DFE61}" dt="2018-09-25T17:44:32.443" v="56"/>
        <pc:sldMkLst>
          <pc:docMk/>
          <pc:sldMk cId="785989775" sldId="437"/>
        </pc:sldMkLst>
        <pc:spChg chg="mod">
          <ac:chgData name="Niels M" userId="244bc4e84dc95818" providerId="LiveId" clId="{E3DCAAFE-6ECD-4FA2-9799-F269671DFE61}" dt="2018-09-25T17:40:42.960" v="49" actId="20577"/>
          <ac:spMkLst>
            <pc:docMk/>
            <pc:sldMk cId="785989775" sldId="437"/>
            <ac:spMk id="5" creationId="{139947D7-A86D-4A08-A875-C3650210B009}"/>
          </ac:spMkLst>
        </pc:spChg>
      </pc:sldChg>
      <pc:sldChg chg="addSp add">
        <pc:chgData name="Niels M" userId="244bc4e84dc95818" providerId="LiveId" clId="{E3DCAAFE-6ECD-4FA2-9799-F269671DFE61}" dt="2018-09-25T17:41:25.371" v="51"/>
        <pc:sldMkLst>
          <pc:docMk/>
          <pc:sldMk cId="1758646453" sldId="438"/>
        </pc:sldMkLst>
        <pc:picChg chg="add">
          <ac:chgData name="Niels M" userId="244bc4e84dc95818" providerId="LiveId" clId="{E3DCAAFE-6ECD-4FA2-9799-F269671DFE61}" dt="2018-09-25T17:41:25.371" v="51"/>
          <ac:picMkLst>
            <pc:docMk/>
            <pc:sldMk cId="1758646453" sldId="438"/>
            <ac:picMk id="6" creationId="{3F20EDCE-F92D-4664-8944-A9921F64C53B}"/>
          </ac:picMkLst>
        </pc:picChg>
      </pc:sldChg>
      <pc:sldChg chg="addSp add">
        <pc:chgData name="Niels M" userId="244bc4e84dc95818" providerId="LiveId" clId="{E3DCAAFE-6ECD-4FA2-9799-F269671DFE61}" dt="2018-09-25T17:41:45.838" v="53"/>
        <pc:sldMkLst>
          <pc:docMk/>
          <pc:sldMk cId="1230154005" sldId="439"/>
        </pc:sldMkLst>
        <pc:picChg chg="add">
          <ac:chgData name="Niels M" userId="244bc4e84dc95818" providerId="LiveId" clId="{E3DCAAFE-6ECD-4FA2-9799-F269671DFE61}" dt="2018-09-25T17:41:45.838" v="53"/>
          <ac:picMkLst>
            <pc:docMk/>
            <pc:sldMk cId="1230154005" sldId="439"/>
            <ac:picMk id="6" creationId="{BB8C7575-3237-4BC5-87E6-95F18D953016}"/>
          </ac:picMkLst>
        </pc:picChg>
      </pc:sldChg>
      <pc:sldChg chg="addSp add">
        <pc:chgData name="Niels M" userId="244bc4e84dc95818" providerId="LiveId" clId="{E3DCAAFE-6ECD-4FA2-9799-F269671DFE61}" dt="2018-09-25T17:44:22.105" v="55"/>
        <pc:sldMkLst>
          <pc:docMk/>
          <pc:sldMk cId="2777102002" sldId="440"/>
        </pc:sldMkLst>
        <pc:picChg chg="add">
          <ac:chgData name="Niels M" userId="244bc4e84dc95818" providerId="LiveId" clId="{E3DCAAFE-6ECD-4FA2-9799-F269671DFE61}" dt="2018-09-25T17:44:22.105" v="55"/>
          <ac:picMkLst>
            <pc:docMk/>
            <pc:sldMk cId="2777102002" sldId="440"/>
            <ac:picMk id="6" creationId="{C7A3D34D-BB88-40A5-BECD-EC10D585367A}"/>
          </ac:picMkLst>
        </pc:picChg>
      </pc:sldChg>
      <pc:sldChg chg="addSp add">
        <pc:chgData name="Niels M" userId="244bc4e84dc95818" providerId="LiveId" clId="{E3DCAAFE-6ECD-4FA2-9799-F269671DFE61}" dt="2018-09-25T17:45:27.833" v="58"/>
        <pc:sldMkLst>
          <pc:docMk/>
          <pc:sldMk cId="3427629111" sldId="441"/>
        </pc:sldMkLst>
        <pc:picChg chg="add">
          <ac:chgData name="Niels M" userId="244bc4e84dc95818" providerId="LiveId" clId="{E3DCAAFE-6ECD-4FA2-9799-F269671DFE61}" dt="2018-09-25T17:45:27.833" v="58"/>
          <ac:picMkLst>
            <pc:docMk/>
            <pc:sldMk cId="3427629111" sldId="441"/>
            <ac:picMk id="6" creationId="{650194C2-31FC-4737-89A9-B4C60D23426D}"/>
          </ac:picMkLst>
        </pc:picChg>
      </pc:sldChg>
      <pc:sldChg chg="addSp delSp add">
        <pc:chgData name="Niels M" userId="244bc4e84dc95818" providerId="LiveId" clId="{E3DCAAFE-6ECD-4FA2-9799-F269671DFE61}" dt="2018-09-25T17:47:13.181" v="62"/>
        <pc:sldMkLst>
          <pc:docMk/>
          <pc:sldMk cId="1505227923" sldId="442"/>
        </pc:sldMkLst>
        <pc:picChg chg="add del">
          <ac:chgData name="Niels M" userId="244bc4e84dc95818" providerId="LiveId" clId="{E3DCAAFE-6ECD-4FA2-9799-F269671DFE61}" dt="2018-09-25T17:47:12.758" v="61" actId="478"/>
          <ac:picMkLst>
            <pc:docMk/>
            <pc:sldMk cId="1505227923" sldId="442"/>
            <ac:picMk id="6" creationId="{E2FAD5C0-A918-4D46-8DA3-BCE0B60357B6}"/>
          </ac:picMkLst>
        </pc:picChg>
        <pc:picChg chg="add">
          <ac:chgData name="Niels M" userId="244bc4e84dc95818" providerId="LiveId" clId="{E3DCAAFE-6ECD-4FA2-9799-F269671DFE61}" dt="2018-09-25T17:47:13.181" v="62"/>
          <ac:picMkLst>
            <pc:docMk/>
            <pc:sldMk cId="1505227923" sldId="442"/>
            <ac:picMk id="7" creationId="{00EB69D8-2EA2-44B5-9105-52010CF7FECB}"/>
          </ac:picMkLst>
        </pc:picChg>
      </pc:sldChg>
      <pc:sldChg chg="modSp add">
        <pc:chgData name="Niels M" userId="244bc4e84dc95818" providerId="LiveId" clId="{E3DCAAFE-6ECD-4FA2-9799-F269671DFE61}" dt="2018-09-25T17:50:12.875" v="84" actId="20577"/>
        <pc:sldMkLst>
          <pc:docMk/>
          <pc:sldMk cId="368597168" sldId="443"/>
        </pc:sldMkLst>
        <pc:spChg chg="mod">
          <ac:chgData name="Niels M" userId="244bc4e84dc95818" providerId="LiveId" clId="{E3DCAAFE-6ECD-4FA2-9799-F269671DFE61}" dt="2018-09-25T17:50:12.875" v="84" actId="20577"/>
          <ac:spMkLst>
            <pc:docMk/>
            <pc:sldMk cId="368597168" sldId="443"/>
            <ac:spMk id="5" creationId="{0EC9DB0D-EBBD-4D99-A884-45C94605E915}"/>
          </ac:spMkLst>
        </pc:spChg>
      </pc:sldChg>
      <pc:sldChg chg="addSp add">
        <pc:chgData name="Niels M" userId="244bc4e84dc95818" providerId="LiveId" clId="{E3DCAAFE-6ECD-4FA2-9799-F269671DFE61}" dt="2018-09-25T17:53:51.028" v="86"/>
        <pc:sldMkLst>
          <pc:docMk/>
          <pc:sldMk cId="2209285102" sldId="444"/>
        </pc:sldMkLst>
        <pc:picChg chg="add">
          <ac:chgData name="Niels M" userId="244bc4e84dc95818" providerId="LiveId" clId="{E3DCAAFE-6ECD-4FA2-9799-F269671DFE61}" dt="2018-09-25T17:53:51.028" v="86"/>
          <ac:picMkLst>
            <pc:docMk/>
            <pc:sldMk cId="2209285102" sldId="444"/>
            <ac:picMk id="6" creationId="{FD8E0B13-9549-4E74-96DD-E0298E11D2DF}"/>
          </ac:picMkLst>
        </pc:picChg>
      </pc:sldChg>
      <pc:sldChg chg="addSp modSp add">
        <pc:chgData name="Niels M" userId="244bc4e84dc95818" providerId="LiveId" clId="{E3DCAAFE-6ECD-4FA2-9799-F269671DFE61}" dt="2018-09-25T17:54:53.580" v="90" actId="732"/>
        <pc:sldMkLst>
          <pc:docMk/>
          <pc:sldMk cId="3326903083" sldId="445"/>
        </pc:sldMkLst>
        <pc:picChg chg="add mod modCrop">
          <ac:chgData name="Niels M" userId="244bc4e84dc95818" providerId="LiveId" clId="{E3DCAAFE-6ECD-4FA2-9799-F269671DFE61}" dt="2018-09-25T17:54:53.580" v="90" actId="732"/>
          <ac:picMkLst>
            <pc:docMk/>
            <pc:sldMk cId="3326903083" sldId="445"/>
            <ac:picMk id="6" creationId="{E31242EA-FBBE-4548-9EA9-7F70FBBBA48C}"/>
          </ac:picMkLst>
        </pc:picChg>
      </pc:sldChg>
      <pc:sldChg chg="add">
        <pc:chgData name="Niels M" userId="244bc4e84dc95818" providerId="LiveId" clId="{E3DCAAFE-6ECD-4FA2-9799-F269671DFE61}" dt="2018-09-25T17:54:45.077" v="89"/>
        <pc:sldMkLst>
          <pc:docMk/>
          <pc:sldMk cId="2890001071" sldId="446"/>
        </pc:sldMkLst>
      </pc:sldChg>
      <pc:sldChg chg="modSp add">
        <pc:chgData name="Niels M" userId="244bc4e84dc95818" providerId="LiveId" clId="{E3DCAAFE-6ECD-4FA2-9799-F269671DFE61}" dt="2018-09-25T17:56:31.047" v="127" actId="20577"/>
        <pc:sldMkLst>
          <pc:docMk/>
          <pc:sldMk cId="3115174476" sldId="447"/>
        </pc:sldMkLst>
        <pc:spChg chg="mod">
          <ac:chgData name="Niels M" userId="244bc4e84dc95818" providerId="LiveId" clId="{E3DCAAFE-6ECD-4FA2-9799-F269671DFE61}" dt="2018-09-25T17:56:31.047" v="127" actId="20577"/>
          <ac:spMkLst>
            <pc:docMk/>
            <pc:sldMk cId="3115174476" sldId="447"/>
            <ac:spMk id="5" creationId="{E39D0159-07AD-47EF-8FD9-A262C545EC28}"/>
          </ac:spMkLst>
        </pc:spChg>
      </pc:sldChg>
      <pc:sldChg chg="addSp add">
        <pc:chgData name="Niels M" userId="244bc4e84dc95818" providerId="LiveId" clId="{E3DCAAFE-6ECD-4FA2-9799-F269671DFE61}" dt="2018-09-25T19:08:02.676" v="129"/>
        <pc:sldMkLst>
          <pc:docMk/>
          <pc:sldMk cId="1357167104" sldId="448"/>
        </pc:sldMkLst>
        <pc:picChg chg="add">
          <ac:chgData name="Niels M" userId="244bc4e84dc95818" providerId="LiveId" clId="{E3DCAAFE-6ECD-4FA2-9799-F269671DFE61}" dt="2018-09-25T19:08:02.676" v="129"/>
          <ac:picMkLst>
            <pc:docMk/>
            <pc:sldMk cId="1357167104" sldId="448"/>
            <ac:picMk id="6" creationId="{042619FA-62C5-48A6-BA0A-3BE3CB782CAF}"/>
          </ac:picMkLst>
        </pc:picChg>
      </pc:sldChg>
      <pc:sldChg chg="addSp delSp modSp add">
        <pc:chgData name="Niels M" userId="244bc4e84dc95818" providerId="LiveId" clId="{E3DCAAFE-6ECD-4FA2-9799-F269671DFE61}" dt="2018-09-26T08:33:20.868" v="142" actId="1076"/>
        <pc:sldMkLst>
          <pc:docMk/>
          <pc:sldMk cId="54986251" sldId="449"/>
        </pc:sldMkLst>
        <pc:picChg chg="add del mod">
          <ac:chgData name="Niels M" userId="244bc4e84dc95818" providerId="LiveId" clId="{E3DCAAFE-6ECD-4FA2-9799-F269671DFE61}" dt="2018-09-26T08:32:54.364" v="138" actId="478"/>
          <ac:picMkLst>
            <pc:docMk/>
            <pc:sldMk cId="54986251" sldId="449"/>
            <ac:picMk id="6" creationId="{25F7488D-7502-4BCE-A8CF-CCB48A13B8BF}"/>
          </ac:picMkLst>
        </pc:picChg>
        <pc:picChg chg="add mod">
          <ac:chgData name="Niels M" userId="244bc4e84dc95818" providerId="LiveId" clId="{E3DCAAFE-6ECD-4FA2-9799-F269671DFE61}" dt="2018-09-26T08:33:20.868" v="142" actId="1076"/>
          <ac:picMkLst>
            <pc:docMk/>
            <pc:sldMk cId="54986251" sldId="449"/>
            <ac:picMk id="7" creationId="{8B97A0E9-AA31-4734-86F9-F1C1800BD613}"/>
          </ac:picMkLst>
        </pc:picChg>
        <pc:picChg chg="add mod">
          <ac:chgData name="Niels M" userId="244bc4e84dc95818" providerId="LiveId" clId="{E3DCAAFE-6ECD-4FA2-9799-F269671DFE61}" dt="2018-09-26T08:33:16.079" v="140" actId="1076"/>
          <ac:picMkLst>
            <pc:docMk/>
            <pc:sldMk cId="54986251" sldId="449"/>
            <ac:picMk id="8" creationId="{7CA85C35-179D-4994-9477-B20A441F9A02}"/>
          </ac:picMkLst>
        </pc:picChg>
      </pc:sldChg>
      <pc:sldChg chg="modSp add">
        <pc:chgData name="Niels M" userId="244bc4e84dc95818" providerId="LiveId" clId="{E3DCAAFE-6ECD-4FA2-9799-F269671DFE61}" dt="2018-09-26T13:11:24.339" v="155" actId="20577"/>
        <pc:sldMkLst>
          <pc:docMk/>
          <pc:sldMk cId="2918021000" sldId="450"/>
        </pc:sldMkLst>
        <pc:spChg chg="mod">
          <ac:chgData name="Niels M" userId="244bc4e84dc95818" providerId="LiveId" clId="{E3DCAAFE-6ECD-4FA2-9799-F269671DFE61}" dt="2018-09-26T13:11:24.339" v="155" actId="20577"/>
          <ac:spMkLst>
            <pc:docMk/>
            <pc:sldMk cId="2918021000" sldId="450"/>
            <ac:spMk id="5" creationId="{601DEBAB-6956-457C-86D3-001ECDCC53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 dirty="0"/>
              <a:t>, 26.9.2018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65D4920-7C21-4590-B88D-C9F74132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DCBFF3-CB40-43C9-A0BC-92B3BD470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8D975-DE81-4AB6-A194-BF5B7D0A02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61FC97-DEC3-4B84-8B39-5440898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20EDCE-F92D-4664-8944-A9921F64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641"/>
            <a:ext cx="9144000" cy="423071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D0C6D3-72C2-47A5-B0E2-5106001DBE1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6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8111B9-505A-4389-9EF4-448EFDEF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BE8DBD-6C55-4C12-874A-414047926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0BBFAD-6D26-48DB-995B-F1F8584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8C7575-3237-4BC5-87E6-95F18D95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09550"/>
            <a:ext cx="7858125" cy="6438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EE41D80-3ED0-4510-9AA5-F10C2B4C0685}"/>
              </a:ext>
            </a:extLst>
          </p:cNvPr>
          <p:cNvSpPr txBox="1"/>
          <p:nvPr/>
        </p:nvSpPr>
        <p:spPr>
          <a:xfrm>
            <a:off x="189392" y="6515228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15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E0FA37-9374-4CBE-8B0F-40AE7D13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BDAEC1-7B76-4124-B3CF-B6C1331E4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D34266-2FD2-474B-B04B-00BFB28BBA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39947D7-A86D-4A08-A875-C3650210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2011 Aufgabe 4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F62D06-C2D7-4D8F-B39E-C79FC10A832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98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574F386-CF9E-4FD8-832C-49BF6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E98993-73A0-40F0-B7A1-D7386EB52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6BDA70-F12D-4328-91BB-09121A8FE7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EC9DB0D-EBBD-4D99-A884-45C946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2014 Aufgabe 4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43BA60-47AF-457A-9DA6-B30F99A828C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9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28DD15-7915-4EF4-99AA-ABC137E7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0877F7-E285-4D2B-B6AA-62E4CCF1E5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EA6C4-0C04-4227-94FA-7E9E67EAE3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FED869-890F-4931-9AB5-937FC77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2619FA-62C5-48A6-BA0A-3BE3CB78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692"/>
            <a:ext cx="9144000" cy="28406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CCB8B4-F23D-42C0-9911-E8743FA5AF4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716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38EEE07-1349-4E90-9FC4-F7D060C5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10647-3224-47D9-B656-EC15DFEB0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5F00-3743-4DBA-B5D6-74C33F2C99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5AEF81-28CE-467E-98C0-6D03CA4A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A3D34D-BB88-40A5-BECD-EC10D58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897"/>
            <a:ext cx="9144000" cy="48202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3EBA549-C458-4136-A29F-7F33C095161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710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E12D67-CB9D-4C3C-9B56-C3F435F2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ECBDD4-1B84-427C-BE64-8B8459920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75A24-678E-4F24-84AD-43240645B9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9AC2C05-79CC-448A-9802-5283D80A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0194C2-31FC-4737-89A9-B4C60D23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408"/>
            <a:ext cx="9144000" cy="60751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591B03-A29E-48CB-9234-37BB3B3416B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62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AF025-A43F-4703-9721-07E369A0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95338B-DE1E-46FC-9A84-06BFCBA0F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9516A-8E21-4596-A986-AEC7B38F62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78E272-8622-43F8-BA44-07220B5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EB69D8-2EA2-44B5-9105-52010CF7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643"/>
            <a:ext cx="9144000" cy="57447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76F99AC-23F3-4917-8B78-0F604D61649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522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3A3BCF-659E-488A-94E4-C105712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5CF611-6F35-4EC0-930E-0D9466F6F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E23FF9-AA1C-4742-B9A5-CF4533D6DC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01DEBAB-6956-457C-86D3-001ECDCC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/>
              <a:t> 2018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343565-34B7-479C-BC75-1396FD63BB79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802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13EDDF-6AE0-46DE-A995-CD746DE1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2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004CAC1-686F-481E-AFF9-BBE52290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8E40A6-F06E-4CF0-A66F-A915EAC73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9FF262-D0AF-4F9D-9978-30D503DA9B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AAF803-4E72-4DB0-A0ED-D541D75D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B5277D-1942-4012-953F-8D490718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330"/>
            <a:ext cx="9144000" cy="42773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76D10E-8148-47D0-B2FD-31EC641ED56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09270B-524C-4614-8135-EE7FE501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E08BA2-DCD7-4890-8D8C-072FD5DCE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B921A-F57B-47EE-A843-FCE3CCBD20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01668C-E116-41A2-9B1F-654E4C2F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8E0B13-9549-4E74-96DD-E0298E11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33550"/>
            <a:ext cx="2305050" cy="3390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F08850A-A0DE-4E50-810A-9E77B91B921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2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DCDCCB-4823-4CC5-AC7A-EB880454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5B61D9-E3AC-4F0E-ADFE-82F9FA623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B1355D-77B1-492B-9F50-B0298B8927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EB1EAF-0F0C-42E7-92AF-AB97E12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1242EA-FBBE-4548-9EA9-7F70FBBB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51"/>
          <a:stretch/>
        </p:blipFill>
        <p:spPr>
          <a:xfrm>
            <a:off x="0" y="2441470"/>
            <a:ext cx="9144000" cy="7376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3AC0A30-4636-47F5-AA3B-468FCBBB6019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90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DCDCCB-4823-4CC5-AC7A-EB880454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5B61D9-E3AC-4F0E-ADFE-82F9FA623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B1355D-77B1-492B-9F50-B0298B8927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EB1EAF-0F0C-42E7-92AF-AB97E12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1242EA-FBBE-4548-9EA9-7F70FBBB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69"/>
            <a:ext cx="9144000" cy="19750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DCBAA2-E086-445F-8590-43BC46D5FF7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0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4A5D8C-30DB-4D01-A52B-EE8D3EC4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6B4490-8B18-4F18-AB72-27BF11DDE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3871E6-6654-4158-9EBC-98788FD209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9D0159-07AD-47EF-8FD9-A262C545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2013 Aufgabe 5 d)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85DF89-3FC8-4499-B2A6-7E82C66322C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1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64DAF-F645-474D-8CA7-C101BF57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92A8D2-4717-4D6D-B74C-A4A1FD2E1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585C98-8F2C-4498-AE9D-059923418C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F428B6-D23A-4FBB-845E-084905DF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97A0E9-AA31-4734-86F9-F1C1800B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25" y="1577526"/>
            <a:ext cx="5736801" cy="53549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A85C35-179D-4994-9477-B20A441F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5939"/>
            <a:ext cx="9144000" cy="5087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0A060B-9607-403B-BD0F-3514E7545D1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25B593-7100-4A84-9E29-0D56899B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AECB1D-249A-4D6D-B1D6-688DFCB5F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AA70B9-7AB8-4123-A143-310683249C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461305-EC22-4DA5-AAFD-1FC5AFFF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6EAE8A-1E6A-4F2F-85FF-6DD9AC2B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835"/>
            <a:ext cx="9144000" cy="256433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0CF4ED5-DF0D-4E73-ACFF-26959DBE781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83278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494</Words>
  <Application>Microsoft Office PowerPoint</Application>
  <PresentationFormat>Bildschirmpräsentation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Endterm 2013 Aufgabe 5 d)</vt:lpstr>
      <vt:lpstr>PowerPoint-Präsentation</vt:lpstr>
      <vt:lpstr>PowerPoint-Präsentation</vt:lpstr>
      <vt:lpstr>PowerPoint-Präsentation</vt:lpstr>
      <vt:lpstr>PowerPoint-Präsentation</vt:lpstr>
      <vt:lpstr>Retake 2011 Aufgabe 4</vt:lpstr>
      <vt:lpstr>Retake 2014 Aufgabe 4</vt:lpstr>
      <vt:lpstr>PowerPoint-Präsentation</vt:lpstr>
      <vt:lpstr>PowerPoint-Präsentation</vt:lpstr>
      <vt:lpstr>PowerPoint-Präsentation</vt:lpstr>
      <vt:lpstr>PowerPoint-Präsentation</vt:lpstr>
      <vt:lpstr>Endterm 2018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34</cp:revision>
  <cp:lastPrinted>2015-07-30T14:04:45Z</cp:lastPrinted>
  <dcterms:created xsi:type="dcterms:W3CDTF">2018-09-14T11:54:32Z</dcterms:created>
  <dcterms:modified xsi:type="dcterms:W3CDTF">2018-10-01T12:20:21Z</dcterms:modified>
</cp:coreProperties>
</file>