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6" r:id="rId7"/>
    <p:sldId id="435" r:id="rId8"/>
    <p:sldId id="434" r:id="rId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8272" autoAdjust="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86B5AB96-F469-4CB1-8CC7-E73E646C604B}"/>
    <pc:docChg chg="custSel modSld">
      <pc:chgData name="Niels M" userId="244bc4e84dc95818" providerId="LiveId" clId="{86B5AB96-F469-4CB1-8CC7-E73E646C604B}" dt="2018-10-01T12:22:26.520" v="111" actId="20577"/>
      <pc:docMkLst>
        <pc:docMk/>
      </pc:docMkLst>
      <pc:sldChg chg="delSp modSp">
        <pc:chgData name="Niels M" userId="244bc4e84dc95818" providerId="LiveId" clId="{86B5AB96-F469-4CB1-8CC7-E73E646C604B}" dt="2018-10-01T12:22:26.520" v="111" actId="20577"/>
        <pc:sldMkLst>
          <pc:docMk/>
          <pc:sldMk cId="0" sldId="356"/>
        </pc:sldMkLst>
        <pc:spChg chg="del">
          <ac:chgData name="Niels M" userId="244bc4e84dc95818" providerId="LiveId" clId="{86B5AB96-F469-4CB1-8CC7-E73E646C604B}" dt="2018-10-01T12:20:31.552" v="0" actId="478"/>
          <ac:spMkLst>
            <pc:docMk/>
            <pc:sldMk cId="0" sldId="356"/>
            <ac:spMk id="2" creationId="{EE4FDF1E-F052-45DA-9201-1A650EF530F6}"/>
          </ac:spMkLst>
        </pc:spChg>
        <pc:spChg chg="mod">
          <ac:chgData name="Niels M" userId="244bc4e84dc95818" providerId="LiveId" clId="{86B5AB96-F469-4CB1-8CC7-E73E646C604B}" dt="2018-10-01T12:22:26.520" v="111" actId="20577"/>
          <ac:spMkLst>
            <pc:docMk/>
            <pc:sldMk cId="0" sldId="356"/>
            <ac:spMk id="3" creationId="{00000000-0000-0000-0000-000000000000}"/>
          </ac:spMkLst>
        </pc:spChg>
      </pc:sldChg>
      <pc:sldChg chg="modSp">
        <pc:chgData name="Niels M" userId="244bc4e84dc95818" providerId="LiveId" clId="{86B5AB96-F469-4CB1-8CC7-E73E646C604B}" dt="2018-10-01T12:21:16.342" v="104" actId="20577"/>
        <pc:sldMkLst>
          <pc:docMk/>
          <pc:sldMk cId="3207320520" sldId="435"/>
        </pc:sldMkLst>
        <pc:spChg chg="mod">
          <ac:chgData name="Niels M" userId="244bc4e84dc95818" providerId="LiveId" clId="{86B5AB96-F469-4CB1-8CC7-E73E646C604B}" dt="2018-10-01T12:21:16.342" v="104" actId="20577"/>
          <ac:spMkLst>
            <pc:docMk/>
            <pc:sldMk cId="3207320520" sldId="435"/>
            <ac:spMk id="2" creationId="{E57FBC9F-2DE3-4638-9E27-C15663353A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/>
              <a:t>, 27 und 28.9.2018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7FBC9F-2DE3-4638-9E27-C1566335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2016, Retake 2016</a:t>
            </a:r>
          </a:p>
          <a:p>
            <a:r>
              <a:rPr lang="en-US" dirty="0" err="1"/>
              <a:t>Endterm</a:t>
            </a:r>
            <a:r>
              <a:rPr lang="en-US" dirty="0"/>
              <a:t> 2017, Retake 2017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schnelle</a:t>
            </a:r>
            <a:r>
              <a:rPr lang="en-US" dirty="0"/>
              <a:t>: </a:t>
            </a:r>
            <a:r>
              <a:rPr lang="en-US" dirty="0" err="1"/>
              <a:t>Endterm</a:t>
            </a:r>
            <a:r>
              <a:rPr lang="en-US"/>
              <a:t> 2015, Retake 2015)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FA4223-C33B-4492-88F2-1AABC33D8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E3E6D6-98FF-4603-AE45-FDC4B8E2A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69F208D-AA99-4971-9477-A6C393C4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Eigenständiges</a:t>
            </a:r>
            <a:r>
              <a:rPr lang="en-US" dirty="0"/>
              <a:t> </a:t>
            </a:r>
            <a:r>
              <a:rPr lang="en-US" dirty="0" err="1"/>
              <a:t>Rechnen</a:t>
            </a:r>
            <a:r>
              <a:rPr lang="en-US" dirty="0"/>
              <a:t> von </a:t>
            </a:r>
            <a:r>
              <a:rPr lang="en-US" dirty="0" err="1"/>
              <a:t>Endterms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32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2016 3</a:t>
            </a:r>
          </a:p>
          <a:p>
            <a:r>
              <a:rPr lang="en-US" dirty="0" err="1"/>
              <a:t>Endterm</a:t>
            </a:r>
            <a:r>
              <a:rPr lang="en-US" dirty="0"/>
              <a:t> 2016 5b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13EDDF-6AE0-46DE-A995-CD746DE1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Evtl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Erklärungsbedarf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26120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93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Eigenständiges Rechnen von Endterms</vt:lpstr>
      <vt:lpstr>Evtl Aufgaben mit Erklärungsbedarf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40</cp:revision>
  <cp:lastPrinted>2015-07-30T14:04:45Z</cp:lastPrinted>
  <dcterms:created xsi:type="dcterms:W3CDTF">2018-09-14T11:54:32Z</dcterms:created>
  <dcterms:modified xsi:type="dcterms:W3CDTF">2018-10-01T12:22:27Z</dcterms:modified>
</cp:coreProperties>
</file>