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1"/>
  </p:sldMasterIdLst>
  <p:notesMasterIdLst>
    <p:notesMasterId r:id="rId14"/>
  </p:notesMasterIdLst>
  <p:handoutMasterIdLst>
    <p:handoutMasterId r:id="rId15"/>
  </p:handoutMasterIdLst>
  <p:sldIdLst>
    <p:sldId id="256" r:id="rId12"/>
    <p:sldId id="257" r:id="rId13"/>
  </p:sldIdLst>
  <p:sldSz cx="12192000" cy="6858000"/>
  <p:notesSz cx="6858000" cy="9144000"/>
  <p:embeddedFontLst>
    <p:embeddedFont>
      <p:font typeface="Sweco Sans" panose="020B0604020202020204" charset="0"/>
      <p:regular r:id="rId16"/>
      <p:bold r:id="rId17"/>
      <p:italic r:id="rId18"/>
      <p:boldItalic r:id="rId19"/>
    </p:embeddedFont>
  </p:embeddedFontLst>
  <p:custDataLst>
    <p:tags r:id="rId20"/>
  </p:custDataLst>
  <p:defaultTextStyle>
    <a:defPPr>
      <a:defRPr lang="en-US"/>
    </a:defPPr>
    <a:lvl1pPr marL="0" algn="l" defTabSz="913913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1pPr>
    <a:lvl2pPr marL="456957" algn="l" defTabSz="913913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2pPr>
    <a:lvl3pPr marL="913913" algn="l" defTabSz="913913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3pPr>
    <a:lvl4pPr marL="1370871" algn="l" defTabSz="913913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4pPr>
    <a:lvl5pPr marL="1827829" algn="l" defTabSz="913913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5pPr>
    <a:lvl6pPr marL="2284786" algn="l" defTabSz="913913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6pPr>
    <a:lvl7pPr marL="2741742" algn="l" defTabSz="913913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7pPr>
    <a:lvl8pPr marL="3198699" algn="l" defTabSz="913913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8pPr>
    <a:lvl9pPr marL="3655657" algn="l" defTabSz="913913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+ Title Section" id="{67D7EC4A-8FFB-47FA-8AAF-9642EAD29776}">
          <p14:sldIdLst>
            <p14:sldId id="256"/>
            <p14:sldId id="257"/>
          </p14:sldIdLst>
        </p14:section>
        <p14:section name="Untitled Section" id="{7B422605-2A5C-4D61-9DDA-A72CE3A3D904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568" autoAdjust="0"/>
  </p:normalViewPr>
  <p:slideViewPr>
    <p:cSldViewPr snapToGrid="0" showGuides="1">
      <p:cViewPr varScale="1">
        <p:scale>
          <a:sx n="78" d="100"/>
          <a:sy n="78" d="100"/>
        </p:scale>
        <p:origin x="82" y="23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26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font" Target="fonts/font2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2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handoutMaster" Target="handoutMasters/handoutMaster1.xml"/><Relationship Id="rId23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font" Target="fonts/font4.fnt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8">
            <a:extLst>
              <a:ext uri="{FF2B5EF4-FFF2-40B4-BE49-F238E27FC236}">
                <a16:creationId xmlns:a16="http://schemas.microsoft.com/office/drawing/2014/main" id="{AE845206-9D4B-4268-8A29-9556DF4E229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8752305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681EF29B-F0DE-4A5D-971E-F0D2D074F34E}" type="datetime4">
              <a:rPr lang="en-GB" smtClean="0"/>
              <a:t>20 September 2023</a:t>
            </a:fld>
            <a:endParaRPr lang="en-GB" sz="800" dirty="0"/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DF349B49-B9DF-4BAC-A781-810C4D36F4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760535" y="8570490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sz="800" dirty="0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4B53B10D-D604-4E2D-B18E-A2B8163CC1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46366" y="8752305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sp>
        <p:nvSpPr>
          <p:cNvPr id="13" name="Header Placeholder 12">
            <a:extLst>
              <a:ext uri="{FF2B5EF4-FFF2-40B4-BE49-F238E27FC236}">
                <a16:creationId xmlns:a16="http://schemas.microsoft.com/office/drawing/2014/main" id="{0225AF11-4B47-41F0-B130-3DC91DD63C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46366" y="8570490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633F08-F507-460F-9D27-2F659DDD4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7741" y="360000"/>
            <a:ext cx="905388" cy="26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otes Placeholder 7">
            <a:extLst>
              <a:ext uri="{FF2B5EF4-FFF2-40B4-BE49-F238E27FC236}">
                <a16:creationId xmlns:a16="http://schemas.microsoft.com/office/drawing/2014/main" id="{ED603FBB-C012-44F8-8D4E-1E5BCC635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0000" y="5314247"/>
            <a:ext cx="6138000" cy="31109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Slide Image Placeholder 11">
            <a:extLst>
              <a:ext uri="{FF2B5EF4-FFF2-40B4-BE49-F238E27FC236}">
                <a16:creationId xmlns:a16="http://schemas.microsoft.com/office/drawing/2014/main" id="{CE09EA81-6923-4332-8C9E-30AE045AFB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60363" y="1479550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7" name="Date Placeholder 8">
            <a:extLst>
              <a:ext uri="{FF2B5EF4-FFF2-40B4-BE49-F238E27FC236}">
                <a16:creationId xmlns:a16="http://schemas.microsoft.com/office/drawing/2014/main" id="{8EBAC05E-8F24-4752-8343-003B6B511FC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8752305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681EF29B-F0DE-4A5D-971E-F0D2D074F34E}" type="datetime4">
              <a:rPr lang="en-GB" smtClean="0"/>
              <a:t>20 September 2023</a:t>
            </a:fld>
            <a:endParaRPr lang="en-GB" sz="800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1D693BA3-BE27-457C-84EF-2CE89AE4DB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760535" y="8570490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sz="800"/>
          </a:p>
        </p:txBody>
      </p:sp>
      <p:sp>
        <p:nvSpPr>
          <p:cNvPr id="19" name="Footer Placeholder 10">
            <a:extLst>
              <a:ext uri="{FF2B5EF4-FFF2-40B4-BE49-F238E27FC236}">
                <a16:creationId xmlns:a16="http://schemas.microsoft.com/office/drawing/2014/main" id="{F71DC945-9758-4703-A041-B00CC90596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53656" y="8752305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/>
          </a:p>
        </p:txBody>
      </p:sp>
      <p:sp>
        <p:nvSpPr>
          <p:cNvPr id="20" name="Header Placeholder 12">
            <a:extLst>
              <a:ext uri="{FF2B5EF4-FFF2-40B4-BE49-F238E27FC236}">
                <a16:creationId xmlns:a16="http://schemas.microsoft.com/office/drawing/2014/main" id="{9AA08409-7D69-4F6B-8F0E-3BF399AD47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53656" y="8570490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9CDBCA-8972-4EBD-9FAA-639E756DF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2612" y="360000"/>
            <a:ext cx="905388" cy="26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3913" rtl="0" eaLnBrk="1" latinLnBrk="0" hangingPunct="1">
      <a:buFont typeface="Sweco Sans" panose="00000500000000000000" pitchFamily="2" charset="0"/>
      <a:buNone/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179904" indent="0" algn="l" defTabSz="913913" rtl="0" eaLnBrk="1" latinLnBrk="0" hangingPunct="1">
      <a:buFont typeface="Sweco Sans" panose="00000500000000000000" pitchFamily="2" charset="0"/>
      <a:buNone/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359809" indent="0" algn="l" defTabSz="913913" rtl="0" eaLnBrk="1" latinLnBrk="0" hangingPunct="1">
      <a:buFont typeface="Sweco Sans" panose="00000500000000000000" pitchFamily="2" charset="0"/>
      <a:buNone/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539713" indent="0" algn="l" defTabSz="913913" rtl="0" eaLnBrk="1" latinLnBrk="0" hangingPunct="1">
      <a:buFont typeface="Sweco Sans" panose="00000500000000000000" pitchFamily="2" charset="0"/>
      <a:buNone/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719618" indent="0" algn="l" defTabSz="913913" rtl="0" eaLnBrk="1" latinLnBrk="0" hangingPunct="1">
      <a:buFont typeface="Sweco Sans" panose="00000500000000000000" pitchFamily="2" charset="0"/>
      <a:buNone/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4786" algn="l" defTabSz="91391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1742" algn="l" defTabSz="91391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198699" algn="l" defTabSz="91391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5657" algn="l" defTabSz="91391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A16CFAD1-D197-4A88-B173-A6412E995EE5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082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A16CFAD1-D197-4A88-B173-A6412E995EE5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22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4AF14680-7A7E-4379-8764-BB8B2A4CB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C0180F20-B20C-4048-800D-8AB7E167450C}" type="datetime4">
              <a:rPr lang="en-GB" smtClean="0"/>
              <a:pPr/>
              <a:t>20 September 2023</a:t>
            </a:fld>
            <a:endParaRPr lang="en-GB" dirty="0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8E247043-C489-4096-BF75-05F3BA15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1B48656-43F6-4751-AF76-D756D212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Background">
            <a:extLst>
              <a:ext uri="{FF2B5EF4-FFF2-40B4-BE49-F238E27FC236}">
                <a16:creationId xmlns:a16="http://schemas.microsoft.com/office/drawing/2014/main" id="{C7E9F5BD-6151-439B-A7C3-C97281E0EC8B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12192000" cy="6861601"/>
          </a:xfrm>
          <a:prstGeom prst="rect">
            <a:avLst/>
          </a:prstGeom>
          <a:solidFill>
            <a:schemeClr val="bg2"/>
          </a:solidFill>
        </p:spPr>
        <p:txBody>
          <a:bodyPr vert="horz" lIns="540000" tIns="540000" rIns="540000" bIns="540000" rtlCol="0" anchor="ctr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4000" b="1" kern="1200" cap="none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8E37A8F-265A-46DA-9504-645977C546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3567" y="360002"/>
            <a:ext cx="1806482" cy="52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30452" y="1440000"/>
            <a:ext cx="7531201" cy="4697274"/>
          </a:xfrm>
        </p:spPr>
        <p:txBody>
          <a:bodyPr anchor="t" anchorCtr="0"/>
          <a:lstStyle>
            <a:lvl1pPr algn="l">
              <a:defRPr sz="8000"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29200" y="5058000"/>
            <a:ext cx="65412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Sweco Sans" panose="00000500000000000000" pitchFamily="2" charset="0"/>
              <a:buChar char="​"/>
              <a:defRPr sz="2400" b="0"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2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B9E047D3-7512-430E-BCB6-41EB65B73DD3}"/>
              </a:ext>
            </a:extLst>
          </p:cNvPr>
          <p:cNvSpPr/>
          <p:nvPr userDrawn="1"/>
        </p:nvSpPr>
        <p:spPr>
          <a:xfrm>
            <a:off x="360002" y="6317155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4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F8574BAD-E84D-421E-A240-F36DB0345E16}"/>
              </a:ext>
            </a:extLst>
          </p:cNvPr>
          <p:cNvSpPr/>
          <p:nvPr userDrawn="1"/>
        </p:nvSpPr>
        <p:spPr bwMode="black">
          <a:xfrm>
            <a:off x="2330450" y="6317155"/>
            <a:ext cx="2959099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1" name="sweco web" descr="{&quot;templafy&quot;:{&quot;binding&quot;:&quot;UserProfile.FooterSelection.WebAddressNoWww&quot;,&quot;type&quot;:&quot;text&quot;}}">
            <a:extLst>
              <a:ext uri="{FF2B5EF4-FFF2-40B4-BE49-F238E27FC236}">
                <a16:creationId xmlns:a16="http://schemas.microsoft.com/office/drawing/2014/main" id="{01732822-FFB2-4E61-8128-5F297FE68ADC}"/>
              </a:ext>
            </a:extLst>
          </p:cNvPr>
          <p:cNvSpPr txBox="1"/>
          <p:nvPr userDrawn="1"/>
        </p:nvSpPr>
        <p:spPr>
          <a:xfrm>
            <a:off x="10218739" y="6317155"/>
            <a:ext cx="1611312" cy="18048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>
              <a:defRPr sz="800" b="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algn="r"/>
            <a:endParaRPr lang="en-GB" sz="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9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6" hidden="1">
            <a:extLst>
              <a:ext uri="{FF2B5EF4-FFF2-40B4-BE49-F238E27FC236}">
                <a16:creationId xmlns:a16="http://schemas.microsoft.com/office/drawing/2014/main" id="{1A720CDE-06B6-4983-9A87-F49D92F4976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8EEFA0EB-9A5C-4F8B-A1C5-385FEF9A11CA}" type="datetime4">
              <a:rPr lang="en-GB" smtClean="0"/>
              <a:pPr/>
              <a:t>20 September 2023</a:t>
            </a:fld>
            <a:endParaRPr lang="en-GB" dirty="0"/>
          </a:p>
        </p:txBody>
      </p:sp>
      <p:sp>
        <p:nvSpPr>
          <p:cNvPr id="12" name="Footer Placeholder 8" hidden="1">
            <a:extLst>
              <a:ext uri="{FF2B5EF4-FFF2-40B4-BE49-F238E27FC236}">
                <a16:creationId xmlns:a16="http://schemas.microsoft.com/office/drawing/2014/main" id="{7FFC0449-92BF-472B-90CF-9DF76E28F3A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Background"/>
          <p:cNvSpPr/>
          <p:nvPr userDrawn="1"/>
        </p:nvSpPr>
        <p:spPr>
          <a:xfrm>
            <a:off x="1" y="1"/>
            <a:ext cx="12193201" cy="6861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30451" y="1440001"/>
            <a:ext cx="9499600" cy="4683600"/>
          </a:xfrm>
        </p:spPr>
        <p:txBody>
          <a:bodyPr anchor="t" anchorCtr="0"/>
          <a:lstStyle>
            <a:lvl1pPr algn="l"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breaker title</a:t>
            </a:r>
            <a:endParaRPr lang="en-GB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5844358F-5F4C-43F3-8C34-5A19F0560FE2}"/>
              </a:ext>
            </a:extLst>
          </p:cNvPr>
          <p:cNvSpPr txBox="1">
            <a:spLocks/>
          </p:cNvSpPr>
          <p:nvPr userDrawn="1"/>
        </p:nvSpPr>
        <p:spPr>
          <a:xfrm>
            <a:off x="358773" y="6317154"/>
            <a:ext cx="360001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AA811B-2EBD-4900-905E-5BE206449611}" type="slidenum">
              <a:rPr lang="en-GB" sz="700" smtClean="0"/>
              <a:pPr/>
              <a:t>‹#›</a:t>
            </a:fld>
            <a:endParaRPr lang="en-GB" sz="700" dirty="0"/>
          </a:p>
        </p:txBody>
      </p:sp>
      <p:sp>
        <p:nvSpPr>
          <p:cNvPr id="15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2056C585-1B85-4FCF-8CB7-EB057D3E1D45}"/>
              </a:ext>
            </a:extLst>
          </p:cNvPr>
          <p:cNvSpPr/>
          <p:nvPr userDrawn="1"/>
        </p:nvSpPr>
        <p:spPr>
          <a:xfrm>
            <a:off x="718775" y="6317155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0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B92F7F3F-CAC8-413C-A0E1-376714632531}"/>
              </a:ext>
            </a:extLst>
          </p:cNvPr>
          <p:cNvSpPr/>
          <p:nvPr userDrawn="1"/>
        </p:nvSpPr>
        <p:spPr>
          <a:xfrm>
            <a:off x="2330450" y="6317155"/>
            <a:ext cx="2959099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D766979-17F1-7FA5-68F4-F67EE70409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4575" y="6315174"/>
            <a:ext cx="627063" cy="18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82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A bright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6" hidden="1">
            <a:extLst>
              <a:ext uri="{FF2B5EF4-FFF2-40B4-BE49-F238E27FC236}">
                <a16:creationId xmlns:a16="http://schemas.microsoft.com/office/drawing/2014/main" id="{1A720CDE-06B6-4983-9A87-F49D92F4976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8EEFA0EB-9A5C-4F8B-A1C5-385FEF9A11CA}" type="datetime4">
              <a:rPr lang="en-GB" smtClean="0"/>
              <a:pPr/>
              <a:t>20 September 2023</a:t>
            </a:fld>
            <a:endParaRPr lang="en-GB" dirty="0"/>
          </a:p>
        </p:txBody>
      </p:sp>
      <p:sp>
        <p:nvSpPr>
          <p:cNvPr id="12" name="Footer Placeholder 8" hidden="1">
            <a:extLst>
              <a:ext uri="{FF2B5EF4-FFF2-40B4-BE49-F238E27FC236}">
                <a16:creationId xmlns:a16="http://schemas.microsoft.com/office/drawing/2014/main" id="{7FFC0449-92BF-472B-90CF-9DF76E28F3A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Background"/>
          <p:cNvSpPr/>
          <p:nvPr userDrawn="1"/>
        </p:nvSpPr>
        <p:spPr>
          <a:xfrm>
            <a:off x="1" y="1"/>
            <a:ext cx="12193201" cy="68616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30451" y="1440001"/>
            <a:ext cx="9499600" cy="4683600"/>
          </a:xfrm>
        </p:spPr>
        <p:txBody>
          <a:bodyPr anchor="t" anchorCtr="0"/>
          <a:lstStyle>
            <a:lvl1pPr algn="l"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breaker title</a:t>
            </a:r>
            <a:endParaRPr lang="en-GB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5844358F-5F4C-43F3-8C34-5A19F0560FE2}"/>
              </a:ext>
            </a:extLst>
          </p:cNvPr>
          <p:cNvSpPr txBox="1">
            <a:spLocks/>
          </p:cNvSpPr>
          <p:nvPr userDrawn="1"/>
        </p:nvSpPr>
        <p:spPr>
          <a:xfrm>
            <a:off x="358773" y="6317154"/>
            <a:ext cx="360001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AA811B-2EBD-4900-905E-5BE206449611}" type="slidenum">
              <a:rPr lang="en-GB" sz="700" smtClean="0"/>
              <a:pPr/>
              <a:t>‹#›</a:t>
            </a:fld>
            <a:endParaRPr lang="en-GB" sz="700" dirty="0"/>
          </a:p>
        </p:txBody>
      </p:sp>
      <p:sp>
        <p:nvSpPr>
          <p:cNvPr id="15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2056C585-1B85-4FCF-8CB7-EB057D3E1D45}"/>
              </a:ext>
            </a:extLst>
          </p:cNvPr>
          <p:cNvSpPr/>
          <p:nvPr userDrawn="1"/>
        </p:nvSpPr>
        <p:spPr>
          <a:xfrm>
            <a:off x="718775" y="6317155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0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B92F7F3F-CAC8-413C-A0E1-376714632531}"/>
              </a:ext>
            </a:extLst>
          </p:cNvPr>
          <p:cNvSpPr/>
          <p:nvPr userDrawn="1"/>
        </p:nvSpPr>
        <p:spPr>
          <a:xfrm>
            <a:off x="2330450" y="6317155"/>
            <a:ext cx="2959099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CA0920-7083-7DB9-BEC4-C5B789F17B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4575" y="6315174"/>
            <a:ext cx="627063" cy="18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13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B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6" hidden="1">
            <a:extLst>
              <a:ext uri="{FF2B5EF4-FFF2-40B4-BE49-F238E27FC236}">
                <a16:creationId xmlns:a16="http://schemas.microsoft.com/office/drawing/2014/main" id="{1A720CDE-06B6-4983-9A87-F49D92F4976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68FE11DF-5D8D-4045-A301-EF006678CBB9}" type="datetime4">
              <a:rPr lang="en-GB" smtClean="0"/>
              <a:pPr/>
              <a:t>20 September 2023</a:t>
            </a:fld>
            <a:endParaRPr lang="en-GB" dirty="0"/>
          </a:p>
        </p:txBody>
      </p:sp>
      <p:sp>
        <p:nvSpPr>
          <p:cNvPr id="12" name="Footer Placeholder 8" hidden="1">
            <a:extLst>
              <a:ext uri="{FF2B5EF4-FFF2-40B4-BE49-F238E27FC236}">
                <a16:creationId xmlns:a16="http://schemas.microsoft.com/office/drawing/2014/main" id="{7FFC0449-92BF-472B-90CF-9DF76E28F3A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Background"/>
          <p:cNvSpPr/>
          <p:nvPr userDrawn="1"/>
        </p:nvSpPr>
        <p:spPr>
          <a:xfrm>
            <a:off x="1" y="1"/>
            <a:ext cx="12193201" cy="6861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30449" y="1440001"/>
            <a:ext cx="7524000" cy="4683600"/>
          </a:xfrm>
        </p:spPr>
        <p:txBody>
          <a:bodyPr anchor="t" anchorCtr="0"/>
          <a:lstStyle>
            <a:lvl1pPr algn="l"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breaker title</a:t>
            </a:r>
            <a:endParaRPr lang="en-GB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5844358F-5F4C-43F3-8C34-5A19F0560FE2}"/>
              </a:ext>
            </a:extLst>
          </p:cNvPr>
          <p:cNvSpPr txBox="1">
            <a:spLocks/>
          </p:cNvSpPr>
          <p:nvPr userDrawn="1"/>
        </p:nvSpPr>
        <p:spPr>
          <a:xfrm>
            <a:off x="358773" y="6317154"/>
            <a:ext cx="360001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AA811B-2EBD-4900-905E-5BE206449611}" type="slidenum">
              <a:rPr lang="en-GB" sz="700" smtClean="0"/>
              <a:pPr/>
              <a:t>‹#›</a:t>
            </a:fld>
            <a:endParaRPr lang="en-GB" sz="700" dirty="0"/>
          </a:p>
        </p:txBody>
      </p:sp>
      <p:sp>
        <p:nvSpPr>
          <p:cNvPr id="16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1AAB547A-018E-4F0F-A517-8D0872F04594}"/>
              </a:ext>
            </a:extLst>
          </p:cNvPr>
          <p:cNvSpPr/>
          <p:nvPr userDrawn="1"/>
        </p:nvSpPr>
        <p:spPr>
          <a:xfrm>
            <a:off x="718775" y="6317155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0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B92F7F3F-CAC8-413C-A0E1-376714632531}"/>
              </a:ext>
            </a:extLst>
          </p:cNvPr>
          <p:cNvSpPr/>
          <p:nvPr userDrawn="1"/>
        </p:nvSpPr>
        <p:spPr>
          <a:xfrm>
            <a:off x="2330450" y="6317155"/>
            <a:ext cx="2959099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264BCBD-3805-6FF8-BAFA-EDBB826866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4575" y="6315174"/>
            <a:ext cx="627063" cy="18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45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B bright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6" hidden="1">
            <a:extLst>
              <a:ext uri="{FF2B5EF4-FFF2-40B4-BE49-F238E27FC236}">
                <a16:creationId xmlns:a16="http://schemas.microsoft.com/office/drawing/2014/main" id="{1A720CDE-06B6-4983-9A87-F49D92F4976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68FE11DF-5D8D-4045-A301-EF006678CBB9}" type="datetime4">
              <a:rPr lang="en-GB" smtClean="0"/>
              <a:pPr/>
              <a:t>20 September 2023</a:t>
            </a:fld>
            <a:endParaRPr lang="en-GB" dirty="0"/>
          </a:p>
        </p:txBody>
      </p:sp>
      <p:sp>
        <p:nvSpPr>
          <p:cNvPr id="12" name="Footer Placeholder 8" hidden="1">
            <a:extLst>
              <a:ext uri="{FF2B5EF4-FFF2-40B4-BE49-F238E27FC236}">
                <a16:creationId xmlns:a16="http://schemas.microsoft.com/office/drawing/2014/main" id="{7FFC0449-92BF-472B-90CF-9DF76E28F3A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Background"/>
          <p:cNvSpPr/>
          <p:nvPr userDrawn="1"/>
        </p:nvSpPr>
        <p:spPr>
          <a:xfrm>
            <a:off x="1" y="1"/>
            <a:ext cx="12193201" cy="68616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30449" y="1440001"/>
            <a:ext cx="7524000" cy="4683600"/>
          </a:xfrm>
        </p:spPr>
        <p:txBody>
          <a:bodyPr anchor="t" anchorCtr="0"/>
          <a:lstStyle>
            <a:lvl1pPr algn="l"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breaker title</a:t>
            </a:r>
            <a:endParaRPr lang="en-GB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5844358F-5F4C-43F3-8C34-5A19F0560FE2}"/>
              </a:ext>
            </a:extLst>
          </p:cNvPr>
          <p:cNvSpPr txBox="1">
            <a:spLocks/>
          </p:cNvSpPr>
          <p:nvPr userDrawn="1"/>
        </p:nvSpPr>
        <p:spPr>
          <a:xfrm>
            <a:off x="358773" y="6317154"/>
            <a:ext cx="360001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AA811B-2EBD-4900-905E-5BE206449611}" type="slidenum">
              <a:rPr lang="en-GB" sz="700" smtClean="0"/>
              <a:pPr/>
              <a:t>‹#›</a:t>
            </a:fld>
            <a:endParaRPr lang="en-GB" sz="700" dirty="0"/>
          </a:p>
        </p:txBody>
      </p:sp>
      <p:sp>
        <p:nvSpPr>
          <p:cNvPr id="16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1AAB547A-018E-4F0F-A517-8D0872F04594}"/>
              </a:ext>
            </a:extLst>
          </p:cNvPr>
          <p:cNvSpPr/>
          <p:nvPr userDrawn="1"/>
        </p:nvSpPr>
        <p:spPr>
          <a:xfrm>
            <a:off x="718775" y="6317155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0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B92F7F3F-CAC8-413C-A0E1-376714632531}"/>
              </a:ext>
            </a:extLst>
          </p:cNvPr>
          <p:cNvSpPr/>
          <p:nvPr userDrawn="1"/>
        </p:nvSpPr>
        <p:spPr>
          <a:xfrm>
            <a:off x="2330450" y="6317155"/>
            <a:ext cx="2959099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DC64DF6-A95A-CEF9-2717-0CC9824B11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4575" y="6315174"/>
            <a:ext cx="627063" cy="18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01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7EDF1E64-0BC0-4941-8FFB-3A71A98E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2122DDE0-C30C-4FC2-A483-1DADE324D32E}" type="datetime4">
              <a:rPr lang="en-GB" smtClean="0"/>
              <a:pPr/>
              <a:t>20 September 2023</a:t>
            </a:fld>
            <a:endParaRPr lang="en-GB" dirty="0"/>
          </a:p>
        </p:txBody>
      </p:sp>
      <p:sp>
        <p:nvSpPr>
          <p:cNvPr id="8" name="Footer Placeholder 7" hidden="1">
            <a:extLst>
              <a:ext uri="{FF2B5EF4-FFF2-40B4-BE49-F238E27FC236}">
                <a16:creationId xmlns:a16="http://schemas.microsoft.com/office/drawing/2014/main" id="{2EFDC879-555B-4B99-8F4C-5066F0F2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0453" y="719138"/>
            <a:ext cx="9501187" cy="1080000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30449" y="2159001"/>
            <a:ext cx="9501189" cy="3979862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63A2C-6198-4B31-B738-56535BA7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9188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 hidden="1">
            <a:extLst>
              <a:ext uri="{FF2B5EF4-FFF2-40B4-BE49-F238E27FC236}">
                <a16:creationId xmlns:a16="http://schemas.microsoft.com/office/drawing/2014/main" id="{CB012D5B-9B1E-418C-B340-656657E4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B3BB7AE9-051A-4813-9095-A0EB7657787D}" type="datetime4">
              <a:rPr lang="en-GB" smtClean="0"/>
              <a:pPr/>
              <a:t>20 September 2023</a:t>
            </a:fld>
            <a:endParaRPr lang="en-GB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5F5B1665-CF89-4C65-9299-ED31AFA4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6" y="2159001"/>
            <a:ext cx="5556250" cy="3978274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5389" y="2159001"/>
            <a:ext cx="5556249" cy="3978274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7A5C13-4749-4A79-AFBE-43492B56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926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 hidden="1">
            <a:extLst>
              <a:ext uri="{FF2B5EF4-FFF2-40B4-BE49-F238E27FC236}">
                <a16:creationId xmlns:a16="http://schemas.microsoft.com/office/drawing/2014/main" id="{CB012D5B-9B1E-418C-B340-656657E4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EE5B25AD-1F7A-4D98-A00F-0E69A8BFCC1D}" type="datetime4">
              <a:rPr lang="en-GB" smtClean="0"/>
              <a:pPr/>
              <a:t>20 September 2023</a:t>
            </a:fld>
            <a:endParaRPr lang="en-GB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5F5B1665-CF89-4C65-9299-ED31AFA4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2159001"/>
            <a:ext cx="2598738" cy="3978274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17878" y="2159001"/>
            <a:ext cx="8513761" cy="3978274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7A5C13-4749-4A79-AFBE-43492B56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3499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 hidden="1">
            <a:extLst>
              <a:ext uri="{FF2B5EF4-FFF2-40B4-BE49-F238E27FC236}">
                <a16:creationId xmlns:a16="http://schemas.microsoft.com/office/drawing/2014/main" id="{CB012D5B-9B1E-418C-B340-656657E4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1B582EFA-60C8-43F4-9656-D624DC1CBD03}" type="datetime4">
              <a:rPr lang="en-GB" smtClean="0"/>
              <a:pPr/>
              <a:t>20 September 2023</a:t>
            </a:fld>
            <a:endParaRPr lang="en-GB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5F5B1665-CF89-4C65-9299-ED31AFA4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6" y="2159001"/>
            <a:ext cx="8513763" cy="3978274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232902" y="2159001"/>
            <a:ext cx="2598736" cy="3978274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7A5C13-4749-4A79-AFBE-43492B56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3852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picture and ca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 hidden="1">
            <a:extLst>
              <a:ext uri="{FF2B5EF4-FFF2-40B4-BE49-F238E27FC236}">
                <a16:creationId xmlns:a16="http://schemas.microsoft.com/office/drawing/2014/main" id="{27D30B06-03F4-49D9-B1E9-9E3DA70D9F6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05F2CBD5-6B54-4620-A7D1-03F360F1B3BA}" type="datetime4">
              <a:rPr lang="en-GB" smtClean="0"/>
              <a:pPr/>
              <a:t>20 September 2023</a:t>
            </a:fld>
            <a:endParaRPr lang="en-GB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DF1BCBFD-C165-48EE-9261-525C33DD00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C3740E63-FE5A-40EF-8F52-2CDC77D09BC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232902" y="2159000"/>
            <a:ext cx="2598736" cy="3978276"/>
          </a:xfrm>
        </p:spPr>
        <p:txBody>
          <a:bodyPr tIns="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GB" dirty="0"/>
              <a:t>Click here and insert picture </a:t>
            </a:r>
            <a:br>
              <a:rPr lang="en-GB" dirty="0"/>
            </a:br>
            <a:r>
              <a:rPr lang="en-GB" dirty="0"/>
              <a:t>via Sweco PickIt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0451" y="719138"/>
            <a:ext cx="9501187" cy="1080000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30451" y="2159001"/>
            <a:ext cx="4570415" cy="3978274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4AF3B42-B46E-4E37-9811-3B8B805CA561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7261226" y="2159000"/>
            <a:ext cx="1611314" cy="3978276"/>
          </a:xfrm>
        </p:spPr>
        <p:txBody>
          <a:bodyPr vert="horz" anchor="b" anchorCtr="0"/>
          <a:lstStyle>
            <a:lvl1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1pPr>
            <a:lvl2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 b="1"/>
            </a:lvl2pPr>
            <a:lvl3pPr marL="179998" indent="-179998">
              <a:lnSpc>
                <a:spcPct val="120000"/>
              </a:lnSpc>
              <a:buFont typeface="Sweco Sans" panose="00000500000000000000" pitchFamily="2" charset="0"/>
              <a:buChar char="•"/>
              <a:defRPr sz="1000"/>
            </a:lvl3pPr>
            <a:lvl4pPr marL="269997" indent="-269997">
              <a:spcAft>
                <a:spcPts val="600"/>
              </a:spcAft>
              <a:buFont typeface="Sweco Sans" panose="00000500000000000000" pitchFamily="2" charset="0"/>
              <a:buChar char="•"/>
              <a:defRPr b="0"/>
            </a:lvl4pPr>
            <a:lvl5pPr marL="539995" indent="-269997">
              <a:buFont typeface="Sweco Sans" panose="00000500000000000000" pitchFamily="2" charset="0"/>
              <a:buChar char="•"/>
              <a:defRPr/>
            </a:lvl5pPr>
            <a:lvl6pPr marL="809992" indent="-269997">
              <a:lnSpc>
                <a:spcPct val="100000"/>
              </a:lnSpc>
              <a:defRPr sz="1600"/>
            </a:lvl6pPr>
            <a:lvl7pPr>
              <a:lnSpc>
                <a:spcPct val="100000"/>
              </a:lnSpc>
              <a:spcAft>
                <a:spcPts val="1200"/>
              </a:spcAft>
              <a:defRPr sz="1600"/>
            </a:lvl7pPr>
            <a:lvl8pPr>
              <a:lnSpc>
                <a:spcPct val="100000"/>
              </a:lnSpc>
              <a:spcAft>
                <a:spcPts val="1200"/>
              </a:spcAft>
              <a:defRPr sz="1600"/>
            </a:lvl8pPr>
          </a:lstStyle>
          <a:p>
            <a:pPr lvl="0"/>
            <a:r>
              <a:rPr lang="en-GB" dirty="0"/>
              <a:t>Click to add caption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B9F243-CCE4-41C0-8963-739854D56F9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7906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, picture and cap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 hidden="1">
            <a:extLst>
              <a:ext uri="{FF2B5EF4-FFF2-40B4-BE49-F238E27FC236}">
                <a16:creationId xmlns:a16="http://schemas.microsoft.com/office/drawing/2014/main" id="{27D30B06-03F4-49D9-B1E9-9E3DA70D9F6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A3460604-947A-4737-A666-20E0661C9C1D}" type="datetime4">
              <a:rPr lang="en-GB" smtClean="0"/>
              <a:pPr/>
              <a:t>20 September 2023</a:t>
            </a:fld>
            <a:endParaRPr lang="en-GB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DF1BCBFD-C165-48EE-9261-525C33DD00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C3740E63-FE5A-40EF-8F52-2CDC77D09BC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4799" y="358775"/>
            <a:ext cx="5734800" cy="6138864"/>
          </a:xfrm>
          <a:solidFill>
            <a:schemeClr val="bg1">
              <a:lumMod val="95000"/>
            </a:schemeClr>
          </a:solidFill>
        </p:spPr>
        <p:txBody>
          <a:bodyPr tIns="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GB" dirty="0"/>
              <a:t>Click here and insert picture via Sweco PickIt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8" y="719138"/>
            <a:ext cx="5374799" cy="1080000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8" y="2159001"/>
            <a:ext cx="5374799" cy="3978274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4AF3B42-B46E-4E37-9811-3B8B805CA561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9232901" y="719138"/>
            <a:ext cx="2235200" cy="5418138"/>
          </a:xfrm>
        </p:spPr>
        <p:txBody>
          <a:bodyPr vert="horz" anchor="b" anchorCtr="0"/>
          <a:lstStyle>
            <a:lvl1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>
                <a:solidFill>
                  <a:schemeClr val="bg1"/>
                </a:solidFill>
              </a:defRPr>
            </a:lvl1pPr>
            <a:lvl2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 b="1">
                <a:solidFill>
                  <a:schemeClr val="bg1"/>
                </a:solidFill>
              </a:defRPr>
            </a:lvl2pPr>
            <a:lvl3pPr marL="179998" indent="-179998">
              <a:lnSpc>
                <a:spcPct val="120000"/>
              </a:lnSpc>
              <a:buClrTx/>
              <a:buFont typeface="Sweco Sans" panose="00000500000000000000" pitchFamily="2" charset="0"/>
              <a:buChar char="•"/>
              <a:defRPr sz="1000">
                <a:solidFill>
                  <a:schemeClr val="bg1"/>
                </a:solidFill>
              </a:defRPr>
            </a:lvl3pPr>
            <a:lvl4pPr marL="269997" indent="-269997">
              <a:spcAft>
                <a:spcPts val="600"/>
              </a:spcAft>
              <a:buFont typeface="Sweco Sans" panose="00000500000000000000" pitchFamily="2" charset="0"/>
              <a:buChar char="•"/>
              <a:defRPr b="0"/>
            </a:lvl4pPr>
            <a:lvl5pPr marL="539995" indent="-269997">
              <a:buFont typeface="Sweco Sans" panose="00000500000000000000" pitchFamily="2" charset="0"/>
              <a:buChar char="•"/>
              <a:defRPr/>
            </a:lvl5pPr>
            <a:lvl6pPr marL="809992" indent="-269997">
              <a:lnSpc>
                <a:spcPct val="100000"/>
              </a:lnSpc>
              <a:defRPr sz="1600"/>
            </a:lvl6pPr>
            <a:lvl7pPr>
              <a:lnSpc>
                <a:spcPct val="100000"/>
              </a:lnSpc>
              <a:spcAft>
                <a:spcPts val="1200"/>
              </a:spcAft>
              <a:defRPr sz="1600"/>
            </a:lvl7pPr>
            <a:lvl8pPr>
              <a:lnSpc>
                <a:spcPct val="100000"/>
              </a:lnSpc>
              <a:spcAft>
                <a:spcPts val="1200"/>
              </a:spcAft>
              <a:defRPr sz="1600"/>
            </a:lvl8pPr>
          </a:lstStyle>
          <a:p>
            <a:pPr lvl="0"/>
            <a:r>
              <a:rPr lang="en-GB" dirty="0"/>
              <a:t>Click to add caption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B9F243-CCE4-41C0-8963-739854D56F9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B57B1331-54BF-4646-A2FB-E045B86D985F}"/>
              </a:ext>
            </a:extLst>
          </p:cNvPr>
          <p:cNvSpPr/>
          <p:nvPr userDrawn="1"/>
        </p:nvSpPr>
        <p:spPr>
          <a:xfrm>
            <a:off x="718775" y="6317155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3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31655F18-894C-497C-BB4F-3E9A1F348776}"/>
              </a:ext>
            </a:extLst>
          </p:cNvPr>
          <p:cNvSpPr/>
          <p:nvPr userDrawn="1"/>
        </p:nvSpPr>
        <p:spPr>
          <a:xfrm>
            <a:off x="2330450" y="6317155"/>
            <a:ext cx="2959099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282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12" userDrawn="1">
          <p15:clr>
            <a:srgbClr val="F26B43"/>
          </p15:clr>
        </p15:guide>
        <p15:guide id="2" pos="3838" userDrawn="1">
          <p15:clr>
            <a:srgbClr val="F26B43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7EDF1E64-0BC0-4941-8FFB-3A71A98E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0E75943B-4360-4861-9B61-EA2D179B18C1}" type="datetime4">
              <a:rPr lang="en-GB" smtClean="0"/>
              <a:pPr/>
              <a:t>20 September 2023</a:t>
            </a:fld>
            <a:endParaRPr lang="en-GB" dirty="0"/>
          </a:p>
        </p:txBody>
      </p:sp>
      <p:sp>
        <p:nvSpPr>
          <p:cNvPr id="8" name="Footer Placeholder 7" hidden="1">
            <a:extLst>
              <a:ext uri="{FF2B5EF4-FFF2-40B4-BE49-F238E27FC236}">
                <a16:creationId xmlns:a16="http://schemas.microsoft.com/office/drawing/2014/main" id="{2EFDC879-555B-4B99-8F4C-5066F0F2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4530CC-870B-4CCA-A53A-7A6834AF9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2159001"/>
            <a:ext cx="11472862" cy="3979862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63A2C-6198-4B31-B738-56535BA7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10111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 hidden="1">
            <a:extLst>
              <a:ext uri="{FF2B5EF4-FFF2-40B4-BE49-F238E27FC236}">
                <a16:creationId xmlns:a16="http://schemas.microsoft.com/office/drawing/2014/main" id="{C2B0324C-A039-4DA9-A64C-21861C576F8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D223DB88-96E7-4BFC-A08C-3110EF06FA9A}" type="datetime4">
              <a:rPr lang="en-GB" smtClean="0"/>
              <a:pPr/>
              <a:t>20 September 2023</a:t>
            </a:fld>
            <a:endParaRPr lang="en-GB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A91361D7-EFEF-4D5A-A85B-569EBF46AC8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83CB77-7128-4C5C-89ED-0DD17904CB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6" y="2159001"/>
            <a:ext cx="5556250" cy="3978274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3800" y="2159000"/>
            <a:ext cx="2598738" cy="3978274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25A8F3-C789-43A7-B9C7-C2E8AD06CA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32901" y="2159001"/>
            <a:ext cx="2598738" cy="3978274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3C5BE49-EFEB-4248-8EEA-4E4B153269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314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1C1C9F01-07D6-4B83-881C-30B8B9BD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73443B04-46A8-47D9-871F-5C917F45AAAF}" type="datetime4">
              <a:rPr lang="en-GB" smtClean="0"/>
              <a:pPr/>
              <a:t>20 September 2023</a:t>
            </a:fld>
            <a:endParaRPr lang="en-GB" dirty="0"/>
          </a:p>
        </p:txBody>
      </p:sp>
      <p:sp>
        <p:nvSpPr>
          <p:cNvPr id="4" name="Footer Placeholder 3" hidden="1">
            <a:extLst>
              <a:ext uri="{FF2B5EF4-FFF2-40B4-BE49-F238E27FC236}">
                <a16:creationId xmlns:a16="http://schemas.microsoft.com/office/drawing/2014/main" id="{1E10CDE2-8DF0-4CA6-BB82-965B73B2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2761A4F-B19F-47CB-9255-4EB8A61D198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8772" y="2160001"/>
            <a:ext cx="5556254" cy="3978274"/>
          </a:xfrm>
          <a:solidFill>
            <a:schemeClr val="bg1">
              <a:lumMod val="95000"/>
            </a:schemeClr>
          </a:solidFill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here and insert picture 1 via Sweco PickIt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7BF1A6A6-361E-4090-8FB5-9EDB87567D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261224" y="2160000"/>
            <a:ext cx="4570415" cy="1979180"/>
          </a:xfrm>
          <a:solidFill>
            <a:schemeClr val="bg1">
              <a:lumMod val="95000"/>
            </a:schemeClr>
          </a:solidFill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here and insert picture 2 via Sweco PickIt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BDA0C-F09B-416F-809F-19785969C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D296C21-AAC0-40E4-9836-2E2A7D420E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75389" y="4498181"/>
            <a:ext cx="1611312" cy="1639094"/>
          </a:xfrm>
        </p:spPr>
        <p:txBody>
          <a:bodyPr anchor="b" anchorCtr="0"/>
          <a:lstStyle>
            <a:lvl1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1pPr>
            <a:lvl2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 b="1"/>
            </a:lvl2pPr>
            <a:lvl3pPr marL="179998" indent="-179998">
              <a:lnSpc>
                <a:spcPct val="120000"/>
              </a:lnSpc>
              <a:buFont typeface="Sweco Sans" panose="00000500000000000000" pitchFamily="2" charset="0"/>
              <a:buChar char="•"/>
              <a:defRPr sz="1000"/>
            </a:lvl3pPr>
            <a:lvl4pPr>
              <a:lnSpc>
                <a:spcPct val="120000"/>
              </a:lnSpc>
              <a:defRPr sz="1000"/>
            </a:lvl4pPr>
            <a:lvl5pPr>
              <a:lnSpc>
                <a:spcPct val="120000"/>
              </a:lnSpc>
              <a:defRPr sz="1000"/>
            </a:lvl5pPr>
          </a:lstStyle>
          <a:p>
            <a:pPr lvl="0"/>
            <a:r>
              <a:rPr lang="en-GB" dirty="0"/>
              <a:t>Click to add text 1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30BA831-512D-4CAC-9CDB-98CF2BAC33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20325" y="4498181"/>
            <a:ext cx="1611314" cy="1640094"/>
          </a:xfrm>
        </p:spPr>
        <p:txBody>
          <a:bodyPr/>
          <a:lstStyle>
            <a:lvl1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1pPr>
            <a:lvl2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2pPr>
            <a:lvl3pPr marL="179998" indent="-179998">
              <a:lnSpc>
                <a:spcPct val="120000"/>
              </a:lnSpc>
              <a:defRPr sz="1000"/>
            </a:lvl3pPr>
            <a:lvl4pPr>
              <a:lnSpc>
                <a:spcPct val="120000"/>
              </a:lnSpc>
              <a:spcAft>
                <a:spcPts val="600"/>
              </a:spcAft>
              <a:defRPr sz="1000"/>
            </a:lvl4pPr>
            <a:lvl5pPr>
              <a:lnSpc>
                <a:spcPct val="120000"/>
              </a:lnSpc>
              <a:spcAft>
                <a:spcPts val="600"/>
              </a:spcAft>
              <a:defRPr sz="1000"/>
            </a:lvl5pPr>
          </a:lstStyle>
          <a:p>
            <a:pPr lvl="0"/>
            <a:r>
              <a:rPr lang="en-GB" dirty="0"/>
              <a:t>Click to add text 2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96D47-0346-4B19-801D-C9C087EE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09377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1C1C9F01-07D6-4B83-881C-30B8B9BD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086B-090D-4629-BD77-C06BBC552CD0}" type="datetime4">
              <a:rPr lang="en-GB" smtClean="0"/>
              <a:t>20 September 2023</a:t>
            </a:fld>
            <a:endParaRPr lang="en-GB" dirty="0"/>
          </a:p>
        </p:txBody>
      </p:sp>
      <p:sp>
        <p:nvSpPr>
          <p:cNvPr id="4" name="Footer Placeholder 3" hidden="1">
            <a:extLst>
              <a:ext uri="{FF2B5EF4-FFF2-40B4-BE49-F238E27FC236}">
                <a16:creationId xmlns:a16="http://schemas.microsoft.com/office/drawing/2014/main" id="{1E10CDE2-8DF0-4CA6-BB82-965B73B2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2761A4F-B19F-47CB-9255-4EB8A61D198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8773" y="2160001"/>
            <a:ext cx="3580938" cy="3978274"/>
          </a:xfrm>
          <a:solidFill>
            <a:schemeClr val="bg1">
              <a:lumMod val="95000"/>
            </a:schemeClr>
          </a:solidFill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here and insert picture 1 via Sweco PickIt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7BF1A6A6-361E-4090-8FB5-9EDB87567D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04174" y="2160000"/>
            <a:ext cx="3581400" cy="1979180"/>
          </a:xfrm>
          <a:solidFill>
            <a:schemeClr val="bg1">
              <a:lumMod val="95000"/>
            </a:schemeClr>
          </a:solidFill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here and insert picture 2 via Sweco PickIt</a:t>
            </a:r>
          </a:p>
        </p:txBody>
      </p:sp>
      <p:sp>
        <p:nvSpPr>
          <p:cNvPr id="25" name="Picture Placeholder 18">
            <a:extLst>
              <a:ext uri="{FF2B5EF4-FFF2-40B4-BE49-F238E27FC236}">
                <a16:creationId xmlns:a16="http://schemas.microsoft.com/office/drawing/2014/main" id="{D4B1F798-EF3C-45A1-A4C5-7D5A422CCD8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232438" y="4498181"/>
            <a:ext cx="2599200" cy="1639094"/>
          </a:xfrm>
          <a:solidFill>
            <a:schemeClr val="bg1">
              <a:lumMod val="95000"/>
            </a:schemeClr>
          </a:solidFill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</a:t>
            </a:r>
            <a:r>
              <a:rPr lang="en-GB" dirty="0" err="1"/>
              <a:t>hereand</a:t>
            </a:r>
            <a:r>
              <a:rPr lang="en-GB" dirty="0"/>
              <a:t> insert picture 3 via Sweco PickIt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BDA0C-F09B-416F-809F-19785969C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D296C21-AAC0-40E4-9836-2E2A7D420E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03716" y="4498181"/>
            <a:ext cx="1611312" cy="1639094"/>
          </a:xfrm>
        </p:spPr>
        <p:txBody>
          <a:bodyPr anchor="b" anchorCtr="0"/>
          <a:lstStyle>
            <a:lvl1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1pPr>
            <a:lvl2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 b="1"/>
            </a:lvl2pPr>
            <a:lvl3pPr marL="179998" indent="-179998">
              <a:lnSpc>
                <a:spcPct val="120000"/>
              </a:lnSpc>
              <a:buFont typeface="Sweco Sans" panose="00000500000000000000" pitchFamily="2" charset="0"/>
              <a:buChar char="•"/>
              <a:defRPr sz="1000"/>
            </a:lvl3pPr>
            <a:lvl4pPr>
              <a:lnSpc>
                <a:spcPct val="120000"/>
              </a:lnSpc>
              <a:defRPr sz="1000"/>
            </a:lvl4pPr>
            <a:lvl5pPr>
              <a:lnSpc>
                <a:spcPct val="120000"/>
              </a:lnSpc>
              <a:defRPr sz="1000"/>
            </a:lvl5pPr>
          </a:lstStyle>
          <a:p>
            <a:pPr lvl="0"/>
            <a:r>
              <a:rPr lang="en-GB" dirty="0"/>
              <a:t>Click to add text 1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30BA831-512D-4CAC-9CDB-98CF2BAC33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7064" y="2160000"/>
            <a:ext cx="1612900" cy="1979180"/>
          </a:xfrm>
        </p:spPr>
        <p:txBody>
          <a:bodyPr/>
          <a:lstStyle>
            <a:lvl1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1pPr>
            <a:lvl2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2pPr>
            <a:lvl3pPr marL="179998" indent="-179998">
              <a:lnSpc>
                <a:spcPct val="120000"/>
              </a:lnSpc>
              <a:defRPr sz="1000"/>
            </a:lvl3pPr>
            <a:lvl4pPr>
              <a:lnSpc>
                <a:spcPct val="120000"/>
              </a:lnSpc>
              <a:spcAft>
                <a:spcPts val="600"/>
              </a:spcAft>
              <a:defRPr sz="1000"/>
            </a:lvl4pPr>
            <a:lvl5pPr>
              <a:lnSpc>
                <a:spcPct val="120000"/>
              </a:lnSpc>
              <a:spcAft>
                <a:spcPts val="600"/>
              </a:spcAft>
              <a:defRPr sz="1000"/>
            </a:lvl5pPr>
          </a:lstStyle>
          <a:p>
            <a:pPr lvl="0"/>
            <a:r>
              <a:rPr lang="en-GB" dirty="0"/>
              <a:t>Click to add text 2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CB23D00-6CEF-46C2-93FE-6AB06C0B6C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18739" y="2160000"/>
            <a:ext cx="1612899" cy="1979180"/>
          </a:xfrm>
        </p:spPr>
        <p:txBody>
          <a:bodyPr anchor="b" anchorCtr="0"/>
          <a:lstStyle>
            <a:lvl1pPr marL="0" indent="0" algn="r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1pPr>
            <a:lvl2pPr marL="0" indent="0" algn="r">
              <a:lnSpc>
                <a:spcPct val="120000"/>
              </a:lnSpc>
              <a:buFont typeface="Sweco Sans" panose="00000500000000000000" pitchFamily="2" charset="0"/>
              <a:buChar char="​"/>
              <a:defRPr sz="1000" b="1"/>
            </a:lvl2pPr>
            <a:lvl3pPr marL="179998" indent="-179998">
              <a:lnSpc>
                <a:spcPct val="120000"/>
              </a:lnSpc>
              <a:defRPr sz="1000"/>
            </a:lvl3pPr>
            <a:lvl4pPr>
              <a:lnSpc>
                <a:spcPct val="120000"/>
              </a:lnSpc>
              <a:spcAft>
                <a:spcPts val="600"/>
              </a:spcAft>
              <a:defRPr sz="1000"/>
            </a:lvl4pPr>
            <a:lvl5pPr>
              <a:lnSpc>
                <a:spcPct val="120000"/>
              </a:lnSpc>
              <a:spcAft>
                <a:spcPts val="600"/>
              </a:spcAft>
              <a:defRPr sz="1000"/>
            </a:lvl5pPr>
          </a:lstStyle>
          <a:p>
            <a:pPr lvl="0"/>
            <a:r>
              <a:rPr lang="en-GB" dirty="0"/>
              <a:t>Click to add text 3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96D47-0346-4B19-801D-C9C087EE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6186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1C1C9F01-07D6-4B83-881C-30B8B9BD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EF2E-8559-4E83-9836-5B16CF3DFD6B}" type="datetime4">
              <a:rPr lang="en-GB" smtClean="0"/>
              <a:t>20 September 2023</a:t>
            </a:fld>
            <a:endParaRPr lang="en-GB" dirty="0"/>
          </a:p>
        </p:txBody>
      </p:sp>
      <p:sp>
        <p:nvSpPr>
          <p:cNvPr id="4" name="Footer Placeholder 3" hidden="1">
            <a:extLst>
              <a:ext uri="{FF2B5EF4-FFF2-40B4-BE49-F238E27FC236}">
                <a16:creationId xmlns:a16="http://schemas.microsoft.com/office/drawing/2014/main" id="{1E10CDE2-8DF0-4CA6-BB82-965B73B2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2761A4F-B19F-47CB-9255-4EB8A61D198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8773" y="2160001"/>
            <a:ext cx="2599200" cy="3978274"/>
          </a:xfrm>
          <a:solidFill>
            <a:schemeClr val="bg1">
              <a:lumMod val="95000"/>
            </a:schemeClr>
          </a:solidFill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here and insert picture 1 via Sweco PickIt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7BF1A6A6-361E-4090-8FB5-9EDB87567D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317876" y="2160000"/>
            <a:ext cx="2599200" cy="1979180"/>
          </a:xfrm>
          <a:solidFill>
            <a:schemeClr val="bg1">
              <a:lumMod val="95000"/>
            </a:schemeClr>
          </a:solidFill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here and insert picture 2 via Sweco PickIt</a:t>
            </a:r>
          </a:p>
        </p:txBody>
      </p:sp>
      <p:sp>
        <p:nvSpPr>
          <p:cNvPr id="25" name="Picture Placeholder 18">
            <a:extLst>
              <a:ext uri="{FF2B5EF4-FFF2-40B4-BE49-F238E27FC236}">
                <a16:creationId xmlns:a16="http://schemas.microsoft.com/office/drawing/2014/main" id="{D4B1F798-EF3C-45A1-A4C5-7D5A422CCD8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75388" y="4498181"/>
            <a:ext cx="2599200" cy="1639094"/>
          </a:xfrm>
          <a:solidFill>
            <a:schemeClr val="bg1">
              <a:lumMod val="95000"/>
            </a:schemeClr>
          </a:solidFill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here and insert picture 3 via Sweco PickIt</a:t>
            </a:r>
          </a:p>
        </p:txBody>
      </p:sp>
      <p:sp>
        <p:nvSpPr>
          <p:cNvPr id="26" name="Picture Placeholder 20">
            <a:extLst>
              <a:ext uri="{FF2B5EF4-FFF2-40B4-BE49-F238E27FC236}">
                <a16:creationId xmlns:a16="http://schemas.microsoft.com/office/drawing/2014/main" id="{A227C9BD-FF6B-4CCA-8596-4FE45CD09EE1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218276" y="2160000"/>
            <a:ext cx="1613363" cy="1979180"/>
          </a:xfrm>
          <a:solidFill>
            <a:schemeClr val="bg1">
              <a:lumMod val="95000"/>
            </a:schemeClr>
          </a:solidFill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here and insert picture 4 via Sweco PickIt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BDA0C-F09B-416F-809F-19785969C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D296C21-AAC0-40E4-9836-2E2A7D420E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75" y="4498181"/>
            <a:ext cx="1611314" cy="1639094"/>
          </a:xfrm>
        </p:spPr>
        <p:txBody>
          <a:bodyPr anchor="b" anchorCtr="0"/>
          <a:lstStyle>
            <a:lvl1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1pPr>
            <a:lvl2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 b="1"/>
            </a:lvl2pPr>
            <a:lvl3pPr marL="179998" indent="-179998">
              <a:lnSpc>
                <a:spcPct val="120000"/>
              </a:lnSpc>
              <a:buFont typeface="Sweco Sans" panose="00000500000000000000" pitchFamily="2" charset="0"/>
              <a:buChar char="•"/>
              <a:defRPr sz="1000"/>
            </a:lvl3pPr>
            <a:lvl4pPr>
              <a:lnSpc>
                <a:spcPct val="120000"/>
              </a:lnSpc>
              <a:defRPr sz="1000"/>
            </a:lvl4pPr>
            <a:lvl5pPr>
              <a:lnSpc>
                <a:spcPct val="120000"/>
              </a:lnSpc>
              <a:defRPr sz="1000"/>
            </a:lvl5pPr>
          </a:lstStyle>
          <a:p>
            <a:pPr lvl="0"/>
            <a:r>
              <a:rPr lang="en-GB" dirty="0"/>
              <a:t>Click to add text 1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30BA831-512D-4CAC-9CDB-98CF2BAC33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5389" y="2160000"/>
            <a:ext cx="1611312" cy="1979180"/>
          </a:xfrm>
        </p:spPr>
        <p:txBody>
          <a:bodyPr/>
          <a:lstStyle>
            <a:lvl1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1pPr>
            <a:lvl2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2pPr>
            <a:lvl3pPr marL="179998" indent="-179998">
              <a:lnSpc>
                <a:spcPct val="120000"/>
              </a:lnSpc>
              <a:defRPr sz="1000"/>
            </a:lvl3pPr>
            <a:lvl4pPr>
              <a:lnSpc>
                <a:spcPct val="120000"/>
              </a:lnSpc>
              <a:spcAft>
                <a:spcPts val="600"/>
              </a:spcAft>
              <a:defRPr sz="1000"/>
            </a:lvl4pPr>
            <a:lvl5pPr>
              <a:lnSpc>
                <a:spcPct val="120000"/>
              </a:lnSpc>
              <a:spcAft>
                <a:spcPts val="600"/>
              </a:spcAft>
              <a:defRPr sz="1000"/>
            </a:lvl5pPr>
          </a:lstStyle>
          <a:p>
            <a:pPr lvl="0"/>
            <a:r>
              <a:rPr lang="en-GB" dirty="0"/>
              <a:t>Click to add text 2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CB23D00-6CEF-46C2-93FE-6AB06C0B6C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1226" y="2160000"/>
            <a:ext cx="1613363" cy="1979180"/>
          </a:xfrm>
        </p:spPr>
        <p:txBody>
          <a:bodyPr anchor="b" anchorCtr="0"/>
          <a:lstStyle>
            <a:lvl1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1pPr>
            <a:lvl2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 b="1"/>
            </a:lvl2pPr>
            <a:lvl3pPr marL="179998" indent="-179998">
              <a:lnSpc>
                <a:spcPct val="120000"/>
              </a:lnSpc>
              <a:defRPr sz="1000"/>
            </a:lvl3pPr>
            <a:lvl4pPr>
              <a:lnSpc>
                <a:spcPct val="120000"/>
              </a:lnSpc>
              <a:spcAft>
                <a:spcPts val="600"/>
              </a:spcAft>
              <a:defRPr sz="1000"/>
            </a:lvl4pPr>
            <a:lvl5pPr>
              <a:lnSpc>
                <a:spcPct val="120000"/>
              </a:lnSpc>
              <a:spcAft>
                <a:spcPts val="600"/>
              </a:spcAft>
              <a:defRPr sz="1000"/>
            </a:lvl5pPr>
          </a:lstStyle>
          <a:p>
            <a:pPr lvl="0"/>
            <a:r>
              <a:rPr lang="en-GB" dirty="0"/>
              <a:t>Click to add text 3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6FC167E-A4E6-4FBE-B417-194E5E11F1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18274" y="4498181"/>
            <a:ext cx="1613365" cy="1639094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Font typeface="Sweco Sans" panose="00000500000000000000" pitchFamily="2" charset="0"/>
              <a:buChar char="​"/>
              <a:defRPr sz="1000"/>
            </a:lvl1pPr>
            <a:lvl2pPr marL="0" indent="0">
              <a:lnSpc>
                <a:spcPct val="120000"/>
              </a:lnSpc>
              <a:spcAft>
                <a:spcPts val="600"/>
              </a:spcAft>
              <a:buFont typeface="Sweco Sans" panose="00000500000000000000" pitchFamily="2" charset="0"/>
              <a:buChar char="​"/>
              <a:defRPr sz="1000" b="1"/>
            </a:lvl2pPr>
            <a:lvl3pPr marL="179998" indent="-179998">
              <a:lnSpc>
                <a:spcPct val="120000"/>
              </a:lnSpc>
              <a:spcAft>
                <a:spcPts val="600"/>
              </a:spcAft>
              <a:defRPr sz="1000"/>
            </a:lvl3pPr>
            <a:lvl4pPr>
              <a:lnSpc>
                <a:spcPct val="120000"/>
              </a:lnSpc>
              <a:spcAft>
                <a:spcPts val="600"/>
              </a:spcAft>
              <a:defRPr sz="1000"/>
            </a:lvl4pPr>
            <a:lvl5pPr>
              <a:lnSpc>
                <a:spcPct val="120000"/>
              </a:lnSpc>
              <a:spcAft>
                <a:spcPts val="600"/>
              </a:spcAft>
              <a:defRPr sz="1000"/>
            </a:lvl5pPr>
          </a:lstStyle>
          <a:p>
            <a:pPr lvl="0"/>
            <a:r>
              <a:rPr lang="en-GB" dirty="0"/>
              <a:t>Click to add text 4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96D47-0346-4B19-801D-C9C087EE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8849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PORT Four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46D79923-6F9C-4EDE-9E95-10CB3051078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A843A11D-764B-4303-856E-94E26B37402D}" type="datetime4">
              <a:rPr lang="en-GB" smtClean="0"/>
              <a:pPr/>
              <a:t>20 September 2023</a:t>
            </a:fld>
            <a:endParaRPr lang="en-GB" dirty="0"/>
          </a:p>
        </p:txBody>
      </p:sp>
      <p:sp>
        <p:nvSpPr>
          <p:cNvPr id="6" name="Footer Placeholder 5" hidden="1">
            <a:extLst>
              <a:ext uri="{FF2B5EF4-FFF2-40B4-BE49-F238E27FC236}">
                <a16:creationId xmlns:a16="http://schemas.microsoft.com/office/drawing/2014/main" id="{6D0416BB-00AC-4DD5-897B-F4EDB13370E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F0DCE3-F1DA-4CC1-BB76-F356C957EE5C}"/>
              </a:ext>
            </a:extLst>
          </p:cNvPr>
          <p:cNvSpPr/>
          <p:nvPr userDrawn="1"/>
        </p:nvSpPr>
        <p:spPr>
          <a:xfrm>
            <a:off x="0" y="1"/>
            <a:ext cx="12192000" cy="6861601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7" y="719138"/>
            <a:ext cx="11472862" cy="10874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noProof="0" dirty="0"/>
              <a:t>Click to add title, three lines optional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6" y="2159001"/>
            <a:ext cx="2598738" cy="397827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17876" y="2159001"/>
            <a:ext cx="2598738" cy="397827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25A8F3-C789-43A7-B9C7-C2E8AD06CA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5389" y="2159000"/>
            <a:ext cx="5556249" cy="18108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A075391-72C2-46AD-A34B-A677ADEAE2B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75389" y="4321613"/>
            <a:ext cx="5556250" cy="18108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E9903A-53AE-4B97-879C-5DBFEB00E13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00A77AEB-1276-4DBD-BDCA-02E4075F3C3A}"/>
              </a:ext>
            </a:extLst>
          </p:cNvPr>
          <p:cNvSpPr/>
          <p:nvPr userDrawn="1"/>
        </p:nvSpPr>
        <p:spPr>
          <a:xfrm>
            <a:off x="718775" y="6317155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4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A32D35A0-121E-4E55-99B2-4FF853358010}"/>
              </a:ext>
            </a:extLst>
          </p:cNvPr>
          <p:cNvSpPr/>
          <p:nvPr userDrawn="1"/>
        </p:nvSpPr>
        <p:spPr>
          <a:xfrm>
            <a:off x="2330450" y="6317155"/>
            <a:ext cx="2959099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2070372-376A-9E44-0F24-E9A0D296E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4575" y="6315174"/>
            <a:ext cx="627063" cy="18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61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PORT 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 hidden="1">
            <a:extLst>
              <a:ext uri="{FF2B5EF4-FFF2-40B4-BE49-F238E27FC236}">
                <a16:creationId xmlns:a16="http://schemas.microsoft.com/office/drawing/2014/main" id="{E98FB850-FB82-4BFB-9804-8994FC797D75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DAC7B038-5818-440B-80D9-603D41B1FC36}" type="datetime4">
              <a:rPr lang="en-GB" smtClean="0"/>
              <a:pPr/>
              <a:t>20 September 2023</a:t>
            </a:fld>
            <a:endParaRPr lang="en-GB" dirty="0"/>
          </a:p>
        </p:txBody>
      </p:sp>
      <p:sp>
        <p:nvSpPr>
          <p:cNvPr id="10" name="Footer Placeholder 9" hidden="1">
            <a:extLst>
              <a:ext uri="{FF2B5EF4-FFF2-40B4-BE49-F238E27FC236}">
                <a16:creationId xmlns:a16="http://schemas.microsoft.com/office/drawing/2014/main" id="{978950A0-9C85-49B3-834A-4CC59F92032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61FD5-F043-4AD1-B1D4-5A402A36ED6E}"/>
              </a:ext>
            </a:extLst>
          </p:cNvPr>
          <p:cNvSpPr/>
          <p:nvPr userDrawn="1"/>
        </p:nvSpPr>
        <p:spPr>
          <a:xfrm>
            <a:off x="0" y="1"/>
            <a:ext cx="12192000" cy="6861601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1696E-E78E-4BE5-80E0-DFA812C79A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6" y="720002"/>
            <a:ext cx="5556250" cy="1081677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add </a:t>
            </a:r>
            <a:r>
              <a:rPr lang="en-GB" sz="2800" dirty="0">
                <a:solidFill>
                  <a:schemeClr val="tx1"/>
                </a:solidFill>
              </a:rPr>
              <a:t>title, three lines optional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7" y="2159001"/>
            <a:ext cx="2599200" cy="397827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17877" y="2159001"/>
            <a:ext cx="2598736" cy="397827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173555-621B-4368-85A5-D9E165C763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5388" y="719138"/>
            <a:ext cx="2599200" cy="2707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F68EC61-8561-4994-8A68-09675655FE3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75388" y="3787201"/>
            <a:ext cx="2599200" cy="235007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80BF4E0-B153-411A-B8D8-A592C7C565F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232901" y="719138"/>
            <a:ext cx="2598738" cy="2707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42111F8-D026-4080-A7D1-2BD64D26F37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232900" y="3787201"/>
            <a:ext cx="2600325" cy="235007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D8AA9C-93A9-4D69-B89F-3B6F47D1B6E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001E9351-76A8-4E29-9CD2-F44CA2DC3A71}"/>
              </a:ext>
            </a:extLst>
          </p:cNvPr>
          <p:cNvSpPr/>
          <p:nvPr userDrawn="1"/>
        </p:nvSpPr>
        <p:spPr>
          <a:xfrm>
            <a:off x="718775" y="6317155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20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4CAC926B-6737-4CB4-A3D8-3A1029D445C6}"/>
              </a:ext>
            </a:extLst>
          </p:cNvPr>
          <p:cNvSpPr/>
          <p:nvPr userDrawn="1"/>
        </p:nvSpPr>
        <p:spPr>
          <a:xfrm>
            <a:off x="2330450" y="6317155"/>
            <a:ext cx="2959099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B590BDA-2E95-7B3E-B94C-B0564EF618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4575" y="6315174"/>
            <a:ext cx="627063" cy="18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90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itorial. Three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92379D0A-AECF-4739-B557-230922CD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77CC-9A84-4266-9DEB-631105967688}" type="datetime4">
              <a:rPr lang="en-GB" smtClean="0"/>
              <a:t>20 September 2023</a:t>
            </a:fld>
            <a:endParaRPr lang="en-GB" dirty="0"/>
          </a:p>
        </p:txBody>
      </p:sp>
      <p:sp>
        <p:nvSpPr>
          <p:cNvPr id="4" name="Footer Placeholder 3" hidden="1">
            <a:extLst>
              <a:ext uri="{FF2B5EF4-FFF2-40B4-BE49-F238E27FC236}">
                <a16:creationId xmlns:a16="http://schemas.microsoft.com/office/drawing/2014/main" id="{5ABF6FF7-435B-48A3-A206-18FEC2B2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Background">
            <a:extLst>
              <a:ext uri="{FF2B5EF4-FFF2-40B4-BE49-F238E27FC236}">
                <a16:creationId xmlns:a16="http://schemas.microsoft.com/office/drawing/2014/main" id="{7EB98B78-341C-46CB-B5C7-0A423B460D9F}"/>
              </a:ext>
            </a:extLst>
          </p:cNvPr>
          <p:cNvSpPr txBox="1">
            <a:spLocks/>
          </p:cNvSpPr>
          <p:nvPr userDrawn="1"/>
        </p:nvSpPr>
        <p:spPr bwMode="ltGray">
          <a:xfrm>
            <a:off x="0" y="1"/>
            <a:ext cx="12192000" cy="6861601"/>
          </a:xfrm>
          <a:prstGeom prst="rect">
            <a:avLst/>
          </a:prstGeom>
          <a:solidFill>
            <a:schemeClr val="accent6"/>
          </a:solidFill>
        </p:spPr>
        <p:txBody>
          <a:bodyPr vert="horz" lIns="540000" tIns="540000" rIns="540000" bIns="540000" rtlCol="0" anchor="ctr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4000" b="1" kern="1200" cap="none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0B513-4845-498B-A218-C26944C27B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6" y="719138"/>
            <a:ext cx="8506801" cy="2700000"/>
          </a:xfrm>
        </p:spPr>
        <p:txBody>
          <a:bodyPr/>
          <a:lstStyle>
            <a:lvl1pPr>
              <a:defRPr sz="6000"/>
            </a:lvl1pPr>
          </a:lstStyle>
          <a:p>
            <a:r>
              <a:rPr lang="en-GB" dirty="0"/>
              <a:t>Click to add title, </a:t>
            </a:r>
            <a:r>
              <a:rPr lang="en-GB" sz="6000" dirty="0">
                <a:solidFill>
                  <a:schemeClr val="tx1"/>
                </a:solidFill>
              </a:rPr>
              <a:t>three lines optional 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0439E3-61EE-47FC-BCB7-D86FFC5D0FA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8775" y="3780002"/>
            <a:ext cx="2598738" cy="2357275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5pPr>
              <a:defRPr/>
            </a:lvl5pPr>
            <a:lvl6pPr>
              <a:buClrTx/>
              <a:defRPr/>
            </a:lvl6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7A77435-8EB4-466C-A42A-7A5E1BB4EF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17876" y="3780002"/>
            <a:ext cx="2598738" cy="2357275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5pPr>
              <a:defRPr/>
            </a:lvl5pPr>
            <a:lvl6pPr>
              <a:buClrTx/>
              <a:defRPr/>
            </a:lvl6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959CF49-883A-4558-829C-FC54C14FFD7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32901" y="3780002"/>
            <a:ext cx="2598738" cy="2357275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5pPr>
              <a:defRPr/>
            </a:lvl5pPr>
            <a:lvl6pPr>
              <a:buClrTx/>
              <a:defRPr/>
            </a:lvl6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46F44-84E0-4667-87C2-35B6B9F3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56851218-307E-419C-B851-D3A637CEA661}"/>
              </a:ext>
            </a:extLst>
          </p:cNvPr>
          <p:cNvSpPr/>
          <p:nvPr userDrawn="1"/>
        </p:nvSpPr>
        <p:spPr>
          <a:xfrm>
            <a:off x="718775" y="6317155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3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2E4BD329-C063-449B-A007-31421A92C4D1}"/>
              </a:ext>
            </a:extLst>
          </p:cNvPr>
          <p:cNvSpPr/>
          <p:nvPr userDrawn="1"/>
        </p:nvSpPr>
        <p:spPr>
          <a:xfrm>
            <a:off x="2330450" y="6317155"/>
            <a:ext cx="2959099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C55B5F3-98AF-9492-6457-60B1DAF348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4575" y="6315174"/>
            <a:ext cx="627063" cy="18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42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itorial. 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92379D0A-AECF-4739-B557-230922CD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5E3D-A5F5-4742-93A3-FD8FE798FBB3}" type="datetime4">
              <a:rPr lang="en-GB" smtClean="0"/>
              <a:t>20 September 2023</a:t>
            </a:fld>
            <a:endParaRPr lang="en-GB" dirty="0"/>
          </a:p>
        </p:txBody>
      </p:sp>
      <p:sp>
        <p:nvSpPr>
          <p:cNvPr id="4" name="Footer Placeholder 3" hidden="1">
            <a:extLst>
              <a:ext uri="{FF2B5EF4-FFF2-40B4-BE49-F238E27FC236}">
                <a16:creationId xmlns:a16="http://schemas.microsoft.com/office/drawing/2014/main" id="{5ABF6FF7-435B-48A3-A206-18FEC2B2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Background">
            <a:extLst>
              <a:ext uri="{FF2B5EF4-FFF2-40B4-BE49-F238E27FC236}">
                <a16:creationId xmlns:a16="http://schemas.microsoft.com/office/drawing/2014/main" id="{7EB98B78-341C-46CB-B5C7-0A423B460D9F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12192000" cy="6861601"/>
          </a:xfrm>
          <a:prstGeom prst="rect">
            <a:avLst/>
          </a:prstGeom>
          <a:solidFill>
            <a:schemeClr val="bg2"/>
          </a:solidFill>
        </p:spPr>
        <p:txBody>
          <a:bodyPr vert="horz" lIns="540000" tIns="540000" rIns="540000" bIns="540000" rtlCol="0" anchor="ctr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4000" b="1" kern="1200" cap="none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0B513-4845-498B-A218-C26944C27B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19139"/>
            <a:ext cx="5554800" cy="54181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GB" dirty="0"/>
              <a:t>Click to add title in several lines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0439E3-61EE-47FC-BCB7-D86FFC5D0FA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32901" y="719999"/>
            <a:ext cx="2598738" cy="2700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7A77435-8EB4-466C-A42A-7A5E1BB4EF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232901" y="3780001"/>
            <a:ext cx="2598738" cy="2357275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46F44-84E0-4667-87C2-35B6B9F3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0ED3F853-9A80-4574-91F5-F5AFC6C252A1}"/>
              </a:ext>
            </a:extLst>
          </p:cNvPr>
          <p:cNvSpPr/>
          <p:nvPr userDrawn="1"/>
        </p:nvSpPr>
        <p:spPr>
          <a:xfrm>
            <a:off x="718775" y="6317155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3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2E4BD329-C063-449B-A007-31421A92C4D1}"/>
              </a:ext>
            </a:extLst>
          </p:cNvPr>
          <p:cNvSpPr/>
          <p:nvPr userDrawn="1"/>
        </p:nvSpPr>
        <p:spPr>
          <a:xfrm>
            <a:off x="2330450" y="6317155"/>
            <a:ext cx="2959099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E2B6A6E-5362-FEC6-8EA7-9436D4D689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4575" y="6315174"/>
            <a:ext cx="627063" cy="18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820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ditorial. Picture with white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92379D0A-AECF-4739-B557-230922CD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1567-315E-40E9-BCE1-CC8194A893FF}" type="datetime4">
              <a:rPr lang="en-GB" smtClean="0"/>
              <a:t>20 September 2023</a:t>
            </a:fld>
            <a:endParaRPr lang="en-GB" dirty="0"/>
          </a:p>
        </p:txBody>
      </p:sp>
      <p:sp>
        <p:nvSpPr>
          <p:cNvPr id="4" name="Footer Placeholder 3" hidden="1">
            <a:extLst>
              <a:ext uri="{FF2B5EF4-FFF2-40B4-BE49-F238E27FC236}">
                <a16:creationId xmlns:a16="http://schemas.microsoft.com/office/drawing/2014/main" id="{5ABF6FF7-435B-48A3-A206-18FEC2B2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6F296A-5213-4F68-B8BF-1FDB9685829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12192000" cy="6858000"/>
          </a:xfrm>
          <a:solidFill>
            <a:schemeClr val="tx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here and insert background picture via Sweco PickIt. All text is white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0B513-4845-498B-A218-C26944C27B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19139"/>
            <a:ext cx="5554800" cy="5418137"/>
          </a:xfrm>
        </p:spPr>
        <p:txBody>
          <a:bodyPr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 in several lines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0439E3-61EE-47FC-BCB7-D86FFC5D0FA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32901" y="3780000"/>
            <a:ext cx="2598738" cy="23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46F44-84E0-4667-87C2-35B6B9F3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18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ditorial. Picture with blac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92379D0A-AECF-4739-B557-230922CD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320B-FA5F-4FB8-9348-06EF2127B249}" type="datetime4">
              <a:rPr lang="en-GB" smtClean="0"/>
              <a:t>20 September 2023</a:t>
            </a:fld>
            <a:endParaRPr lang="en-GB" dirty="0"/>
          </a:p>
        </p:txBody>
      </p:sp>
      <p:sp>
        <p:nvSpPr>
          <p:cNvPr id="4" name="Footer Placeholder 3" hidden="1">
            <a:extLst>
              <a:ext uri="{FF2B5EF4-FFF2-40B4-BE49-F238E27FC236}">
                <a16:creationId xmlns:a16="http://schemas.microsoft.com/office/drawing/2014/main" id="{5ABF6FF7-435B-48A3-A206-18FEC2B2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6F296A-5213-4F68-B8BF-1FDB9685829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here and insert background picture via Sweco PickIt. All text is black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0B513-4845-498B-A218-C26944C27B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19139"/>
            <a:ext cx="5554800" cy="5418137"/>
          </a:xfrm>
        </p:spPr>
        <p:txBody>
          <a:bodyPr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 in several lines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0439E3-61EE-47FC-BCB7-D86FFC5D0FA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32901" y="719138"/>
            <a:ext cx="2598738" cy="270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46F44-84E0-4667-87C2-35B6B9F3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56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00AA6023-6CD1-4891-89E9-F9C4A0811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C0180F20-B20C-4048-800D-8AB7E167450C}" type="datetime4">
              <a:rPr lang="en-GB" smtClean="0"/>
              <a:pPr/>
              <a:t>20 September 2023</a:t>
            </a:fld>
            <a:endParaRPr lang="en-GB" dirty="0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0EEF0D03-91DB-462E-AD1F-950B52E2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A624CDD2-4841-40FF-9CEF-DC647FC18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Background">
            <a:extLst>
              <a:ext uri="{FF2B5EF4-FFF2-40B4-BE49-F238E27FC236}">
                <a16:creationId xmlns:a16="http://schemas.microsoft.com/office/drawing/2014/main" id="{C7E9F5BD-6151-439B-A7C3-C97281E0EC8B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12192000" cy="6861601"/>
          </a:xfrm>
          <a:prstGeom prst="rect">
            <a:avLst/>
          </a:prstGeom>
          <a:solidFill>
            <a:schemeClr val="bg1"/>
          </a:solidFill>
        </p:spPr>
        <p:txBody>
          <a:bodyPr vert="horz" lIns="540000" tIns="540000" rIns="540000" bIns="540000" rtlCol="0" anchor="ctr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4000" b="1" kern="1200" cap="none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8E37A8F-265A-46DA-9504-645977C546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3567" y="360002"/>
            <a:ext cx="1806482" cy="52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330452" y="1440000"/>
            <a:ext cx="7531201" cy="4697274"/>
          </a:xfrm>
        </p:spPr>
        <p:txBody>
          <a:bodyPr anchor="t" anchorCtr="0"/>
          <a:lstStyle>
            <a:lvl1pPr algn="l"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329200" y="5058000"/>
            <a:ext cx="65412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Sweco Sans" panose="00000500000000000000" pitchFamily="2" charset="0"/>
              <a:buChar char="​"/>
              <a:defRPr sz="2400" b="0"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2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2B7F3250-FEBB-4019-9FF7-7191F316CB53}"/>
              </a:ext>
            </a:extLst>
          </p:cNvPr>
          <p:cNvSpPr/>
          <p:nvPr userDrawn="1"/>
        </p:nvSpPr>
        <p:spPr>
          <a:xfrm>
            <a:off x="360002" y="6317155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4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488CA253-86B3-4DAA-9705-E004BCFF7250}"/>
              </a:ext>
            </a:extLst>
          </p:cNvPr>
          <p:cNvSpPr/>
          <p:nvPr userDrawn="1"/>
        </p:nvSpPr>
        <p:spPr>
          <a:xfrm>
            <a:off x="2330450" y="6317155"/>
            <a:ext cx="2959099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1" name="sweco web" descr="{&quot;templafy&quot;:{&quot;binding&quot;:&quot;UserProfile.FooterSelection.WebAddressNoWww&quot;,&quot;type&quot;:&quot;text&quot;}}">
            <a:extLst>
              <a:ext uri="{FF2B5EF4-FFF2-40B4-BE49-F238E27FC236}">
                <a16:creationId xmlns:a16="http://schemas.microsoft.com/office/drawing/2014/main" id="{8569E888-4641-45C8-ABE0-FB54DEBFCD23}"/>
              </a:ext>
            </a:extLst>
          </p:cNvPr>
          <p:cNvSpPr txBox="1"/>
          <p:nvPr userDrawn="1"/>
        </p:nvSpPr>
        <p:spPr>
          <a:xfrm>
            <a:off x="10218739" y="6317155"/>
            <a:ext cx="1611312" cy="18048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>
              <a:defRPr sz="800" b="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algn="r"/>
            <a:endParaRPr lang="en-GB" sz="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80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itorial.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D5EB77DB-1113-43CC-9494-E63E9FE97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FB583163-A7A2-46DD-8954-C641F489EE69}" type="datetime4">
              <a:rPr lang="en-GB" smtClean="0"/>
              <a:pPr/>
              <a:t>20 September 2023</a:t>
            </a:fld>
            <a:endParaRPr lang="en-GB" dirty="0"/>
          </a:p>
        </p:txBody>
      </p:sp>
      <p:sp>
        <p:nvSpPr>
          <p:cNvPr id="6" name="Footer Placeholder 5" hidden="1">
            <a:extLst>
              <a:ext uri="{FF2B5EF4-FFF2-40B4-BE49-F238E27FC236}">
                <a16:creationId xmlns:a16="http://schemas.microsoft.com/office/drawing/2014/main" id="{0D4E9E40-D75F-4816-8D37-FA4F873E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21532D-3B11-4547-83F3-18849C202CDA}"/>
              </a:ext>
            </a:extLst>
          </p:cNvPr>
          <p:cNvSpPr/>
          <p:nvPr userDrawn="1"/>
        </p:nvSpPr>
        <p:spPr>
          <a:xfrm>
            <a:off x="1" y="1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11CEEF-AACC-44B6-BACB-BB91686526B7}"/>
              </a:ext>
            </a:extLst>
          </p:cNvPr>
          <p:cNvSpPr/>
          <p:nvPr userDrawn="1"/>
        </p:nvSpPr>
        <p:spPr bwMode="ltGray">
          <a:xfrm>
            <a:off x="6096001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4" y="719139"/>
            <a:ext cx="5375276" cy="5419725"/>
          </a:xfrm>
        </p:spPr>
        <p:txBody>
          <a:bodyPr/>
          <a:lstStyle>
            <a:lvl1pPr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CB84B84-CC9A-4DB6-81CA-225F34A665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54777" y="719139"/>
            <a:ext cx="2417763" cy="5419725"/>
          </a:xfrm>
        </p:spPr>
        <p:txBody>
          <a:bodyPr/>
          <a:lstStyle>
            <a:lvl1pPr>
              <a:lnSpc>
                <a:spcPct val="120000"/>
              </a:lnSpc>
              <a:buClrTx/>
              <a:defRPr/>
            </a:lvl1pPr>
            <a:lvl2pPr>
              <a:lnSpc>
                <a:spcPct val="120000"/>
              </a:lnSpc>
              <a:buClrTx/>
              <a:defRPr/>
            </a:lvl2pPr>
            <a:lvl3pPr>
              <a:lnSpc>
                <a:spcPct val="120000"/>
              </a:lnSpc>
              <a:buClrTx/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  <a:lvl6pPr>
              <a:buClrTx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61248A5-AC23-44C1-8CCF-3D4E6CA4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7729915B-EBC1-4B9C-A7AB-A0FE27AABADD}"/>
              </a:ext>
            </a:extLst>
          </p:cNvPr>
          <p:cNvSpPr/>
          <p:nvPr userDrawn="1"/>
        </p:nvSpPr>
        <p:spPr>
          <a:xfrm>
            <a:off x="2330450" y="6317155"/>
            <a:ext cx="2959099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5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313EAC08-E95A-439A-8D8F-237126EA0ACB}"/>
              </a:ext>
            </a:extLst>
          </p:cNvPr>
          <p:cNvSpPr/>
          <p:nvPr userDrawn="1"/>
        </p:nvSpPr>
        <p:spPr>
          <a:xfrm>
            <a:off x="718775" y="6317155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F0B32E5-E10C-74F9-21A7-DF47B94802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4575" y="6315174"/>
            <a:ext cx="627063" cy="18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34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066" userDrawn="1">
          <p15:clr>
            <a:srgbClr val="F26B43"/>
          </p15:clr>
        </p15:guide>
        <p15:guide id="2" pos="3612" userDrawn="1">
          <p15:clr>
            <a:srgbClr val="F26B43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>
            <a:extLst>
              <a:ext uri="{FF2B5EF4-FFF2-40B4-BE49-F238E27FC236}">
                <a16:creationId xmlns:a16="http://schemas.microsoft.com/office/drawing/2014/main" id="{B6FC43D1-0E3D-4D1E-B124-F4479ADA216E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12192000" cy="6861601"/>
          </a:xfrm>
          <a:prstGeom prst="rect">
            <a:avLst/>
          </a:prstGeom>
          <a:solidFill>
            <a:schemeClr val="bg2"/>
          </a:solidFill>
        </p:spPr>
        <p:txBody>
          <a:bodyPr vert="horz" lIns="540000" tIns="540000" rIns="540000" bIns="540000" rtlCol="0" anchor="ctr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4000" b="1" kern="1200" cap="none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6167BD-2E1B-4064-9794-6E83082165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0451" y="1440001"/>
            <a:ext cx="5556250" cy="4697274"/>
          </a:xfrm>
        </p:spPr>
        <p:txBody>
          <a:bodyPr/>
          <a:lstStyle>
            <a:lvl1pPr marL="0" indent="0">
              <a:lnSpc>
                <a:spcPct val="83000"/>
              </a:lnSpc>
              <a:spcAft>
                <a:spcPts val="0"/>
              </a:spcAft>
              <a:buFont typeface="Sweco Sans" panose="00000500000000000000" pitchFamily="2" charset="0"/>
              <a:buNone/>
              <a:defRPr sz="6000"/>
            </a:lvl1pPr>
            <a:lvl2pPr marL="0" indent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1400"/>
            </a:lvl2pPr>
            <a:lvl3pPr marL="0" indent="0">
              <a:lnSpc>
                <a:spcPct val="12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1400">
                <a:solidFill>
                  <a:schemeClr val="tx1"/>
                </a:solidFill>
              </a:defRPr>
            </a:lvl3pPr>
            <a:lvl4pPr>
              <a:lnSpc>
                <a:spcPct val="120000"/>
              </a:lnSpc>
              <a:spcAft>
                <a:spcPts val="0"/>
              </a:spcAft>
              <a:defRPr sz="1400" b="0">
                <a:solidFill>
                  <a:schemeClr val="tx1"/>
                </a:solidFill>
              </a:defRPr>
            </a:lvl4pPr>
            <a:lvl5pPr>
              <a:lnSpc>
                <a:spcPct val="120000"/>
              </a:lnSpc>
              <a:spcAft>
                <a:spcPts val="0"/>
              </a:spcAft>
              <a:defRPr sz="1400">
                <a:solidFill>
                  <a:schemeClr val="tx1"/>
                </a:solidFill>
              </a:defRPr>
            </a:lvl5pPr>
            <a:lvl6pPr marL="0" indent="0">
              <a:lnSpc>
                <a:spcPct val="12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1400">
                <a:solidFill>
                  <a:schemeClr val="tx1"/>
                </a:solidFill>
              </a:defRPr>
            </a:lvl6pPr>
            <a:lvl7pPr>
              <a:lnSpc>
                <a:spcPct val="120000"/>
              </a:lnSpc>
              <a:spcAft>
                <a:spcPts val="0"/>
              </a:spcAft>
              <a:defRPr sz="1400" b="0">
                <a:solidFill>
                  <a:schemeClr val="tx1"/>
                </a:solidFill>
              </a:defRPr>
            </a:lvl7pPr>
            <a:lvl8pPr>
              <a:lnSpc>
                <a:spcPct val="120000"/>
              </a:lnSpc>
              <a:spcAft>
                <a:spcPts val="0"/>
              </a:spcAft>
              <a:defRPr sz="1400" b="0">
                <a:solidFill>
                  <a:schemeClr val="tx1"/>
                </a:solidFill>
              </a:defRPr>
            </a:lvl8pPr>
            <a:lvl9pPr>
              <a:lnSpc>
                <a:spcPct val="12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add quote 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043AD43-C600-4496-A3A5-605A75D1CE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30451" y="5342399"/>
            <a:ext cx="5556250" cy="432000"/>
          </a:xfrm>
        </p:spPr>
        <p:txBody>
          <a:bodyPr anchor="b" anchorCtr="0"/>
          <a:lstStyle>
            <a:lvl1pPr marL="0" indent="0">
              <a:buFontTx/>
              <a:buNone/>
              <a:defRPr sz="1400"/>
            </a:lvl1pPr>
            <a:lvl2pPr marL="269997" indent="0">
              <a:buNone/>
              <a:defRPr/>
            </a:lvl2pPr>
          </a:lstStyle>
          <a:p>
            <a:pPr lvl="0"/>
            <a:r>
              <a:rPr lang="en-GB" dirty="0"/>
              <a:t>Click to add name, source etc…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6728B5-98D3-450F-BE79-D3771948FDB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2A4BD563-012F-48EA-B381-9DD6758D31BE}" type="datetime4">
              <a:rPr lang="en-GB" smtClean="0"/>
              <a:pPr/>
              <a:t>20 September 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1B2EB-4C69-4214-B603-16A6AEEFF9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61751-16F2-45FD-8A13-61A2D47D7D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52DEDE60-B59F-4B86-892E-D666078617C0}"/>
              </a:ext>
            </a:extLst>
          </p:cNvPr>
          <p:cNvSpPr/>
          <p:nvPr userDrawn="1"/>
        </p:nvSpPr>
        <p:spPr>
          <a:xfrm>
            <a:off x="2330450" y="6317155"/>
            <a:ext cx="2959099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2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230B6370-2531-4640-A313-BA199C166509}"/>
              </a:ext>
            </a:extLst>
          </p:cNvPr>
          <p:cNvSpPr/>
          <p:nvPr userDrawn="1"/>
        </p:nvSpPr>
        <p:spPr>
          <a:xfrm>
            <a:off x="718775" y="6317155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33690F4-9868-015B-08AC-93B8F3F2F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4575" y="6315174"/>
            <a:ext cx="627063" cy="18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139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bright gre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>
            <a:extLst>
              <a:ext uri="{FF2B5EF4-FFF2-40B4-BE49-F238E27FC236}">
                <a16:creationId xmlns:a16="http://schemas.microsoft.com/office/drawing/2014/main" id="{B6FC43D1-0E3D-4D1E-B124-F4479ADA216E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12192000" cy="6861601"/>
          </a:xfrm>
          <a:prstGeom prst="rect">
            <a:avLst/>
          </a:prstGeom>
          <a:solidFill>
            <a:schemeClr val="accent3"/>
          </a:solidFill>
        </p:spPr>
        <p:txBody>
          <a:bodyPr vert="horz" lIns="540000" tIns="540000" rIns="540000" bIns="540000" rtlCol="0" anchor="ctr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4000" b="1" kern="1200" cap="none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6167BD-2E1B-4064-9794-6E83082165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0451" y="1440001"/>
            <a:ext cx="5556250" cy="4697274"/>
          </a:xfrm>
        </p:spPr>
        <p:txBody>
          <a:bodyPr/>
          <a:lstStyle>
            <a:lvl1pPr marL="0" indent="0">
              <a:lnSpc>
                <a:spcPct val="83000"/>
              </a:lnSpc>
              <a:spcAft>
                <a:spcPts val="0"/>
              </a:spcAft>
              <a:buFont typeface="Sweco Sans" panose="00000500000000000000" pitchFamily="2" charset="0"/>
              <a:buNone/>
              <a:defRPr sz="6000"/>
            </a:lvl1pPr>
            <a:lvl2pPr marL="0" indent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1400"/>
            </a:lvl2pPr>
            <a:lvl3pPr marL="0" indent="0">
              <a:lnSpc>
                <a:spcPct val="12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1400">
                <a:solidFill>
                  <a:schemeClr val="tx1"/>
                </a:solidFill>
              </a:defRPr>
            </a:lvl3pPr>
            <a:lvl4pPr>
              <a:lnSpc>
                <a:spcPct val="120000"/>
              </a:lnSpc>
              <a:spcAft>
                <a:spcPts val="0"/>
              </a:spcAft>
              <a:defRPr sz="1400" b="0">
                <a:solidFill>
                  <a:schemeClr val="tx1"/>
                </a:solidFill>
              </a:defRPr>
            </a:lvl4pPr>
            <a:lvl5pPr>
              <a:lnSpc>
                <a:spcPct val="120000"/>
              </a:lnSpc>
              <a:spcAft>
                <a:spcPts val="0"/>
              </a:spcAft>
              <a:defRPr sz="1400">
                <a:solidFill>
                  <a:schemeClr val="tx1"/>
                </a:solidFill>
              </a:defRPr>
            </a:lvl5pPr>
            <a:lvl6pPr marL="0" indent="0">
              <a:lnSpc>
                <a:spcPct val="12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1400">
                <a:solidFill>
                  <a:schemeClr val="tx1"/>
                </a:solidFill>
              </a:defRPr>
            </a:lvl6pPr>
            <a:lvl7pPr>
              <a:lnSpc>
                <a:spcPct val="120000"/>
              </a:lnSpc>
              <a:spcAft>
                <a:spcPts val="0"/>
              </a:spcAft>
              <a:defRPr sz="1400" b="0">
                <a:solidFill>
                  <a:schemeClr val="tx1"/>
                </a:solidFill>
              </a:defRPr>
            </a:lvl7pPr>
            <a:lvl8pPr>
              <a:lnSpc>
                <a:spcPct val="120000"/>
              </a:lnSpc>
              <a:spcAft>
                <a:spcPts val="0"/>
              </a:spcAft>
              <a:defRPr sz="1400" b="0">
                <a:solidFill>
                  <a:schemeClr val="tx1"/>
                </a:solidFill>
              </a:defRPr>
            </a:lvl8pPr>
            <a:lvl9pPr>
              <a:lnSpc>
                <a:spcPct val="12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add quote 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043AD43-C600-4496-A3A5-605A75D1CE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30451" y="5342399"/>
            <a:ext cx="5556250" cy="432000"/>
          </a:xfrm>
        </p:spPr>
        <p:txBody>
          <a:bodyPr anchor="b" anchorCtr="0"/>
          <a:lstStyle>
            <a:lvl1pPr marL="0" indent="0">
              <a:buFontTx/>
              <a:buNone/>
              <a:defRPr sz="1400"/>
            </a:lvl1pPr>
            <a:lvl2pPr marL="269997" indent="0">
              <a:buNone/>
              <a:defRPr/>
            </a:lvl2pPr>
          </a:lstStyle>
          <a:p>
            <a:pPr lvl="0"/>
            <a:r>
              <a:rPr lang="en-GB" dirty="0"/>
              <a:t>Click to add name, source etc…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6728B5-98D3-450F-BE79-D3771948FDB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2A4BD563-012F-48EA-B381-9DD6758D31BE}" type="datetime4">
              <a:rPr lang="en-GB" smtClean="0"/>
              <a:pPr/>
              <a:t>20 September 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1B2EB-4C69-4214-B603-16A6AEEFF9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61751-16F2-45FD-8A13-61A2D47D7D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52DEDE60-B59F-4B86-892E-D666078617C0}"/>
              </a:ext>
            </a:extLst>
          </p:cNvPr>
          <p:cNvSpPr/>
          <p:nvPr userDrawn="1"/>
        </p:nvSpPr>
        <p:spPr>
          <a:xfrm>
            <a:off x="2330450" y="6317155"/>
            <a:ext cx="2959099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2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230B6370-2531-4640-A313-BA199C166509}"/>
              </a:ext>
            </a:extLst>
          </p:cNvPr>
          <p:cNvSpPr/>
          <p:nvPr userDrawn="1"/>
        </p:nvSpPr>
        <p:spPr>
          <a:xfrm>
            <a:off x="718775" y="6317155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33690F4-9868-015B-08AC-93B8F3F2F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4575" y="6315174"/>
            <a:ext cx="627063" cy="18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80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5755D-1BE9-42A9-929E-A63DEEC5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A4D1A927-0083-4F75-83FB-9A5732AC695F}" type="datetime4">
              <a:rPr lang="en-GB" smtClean="0"/>
              <a:pPr/>
              <a:t>20 September 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2A880-3CF6-4E67-B5D8-E059AC348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1F475-DC90-4C02-9CBD-60E13987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08886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8DBC4-5AB4-4F00-952D-E8E5FAAC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5AF1D687-E4AA-47E0-9DD8-C555D0F61576}" type="datetime4">
              <a:rPr lang="en-GB" smtClean="0"/>
              <a:pPr/>
              <a:t>20 September 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91983-00E8-424B-B389-7DE321CA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AB89F-D8E8-44C4-B0A4-3354FEBB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9488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forming society together 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42598A-5D87-4FE6-97FE-6C2F2295F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CF68D8-519C-4A64-ACC7-DD3F1576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C2F6-D25A-4B45-B2DC-2E55BC3C22C2}" type="datetime4">
              <a:rPr lang="en-GB" smtClean="0"/>
              <a:t>20 September 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81662-FC69-4DC0-A444-0C4ECEBD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2A3D8-0228-43FC-AD18-9537F0E9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D5BD89D1-10F9-493C-B48A-9029945B0505}"/>
              </a:ext>
            </a:extLst>
          </p:cNvPr>
          <p:cNvSpPr/>
          <p:nvPr userDrawn="1"/>
        </p:nvSpPr>
        <p:spPr>
          <a:xfrm>
            <a:off x="2330450" y="6317155"/>
            <a:ext cx="2959099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139AAA5-590E-4EFA-B68C-3969844E53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3567" y="360002"/>
            <a:ext cx="1806482" cy="525661"/>
          </a:xfrm>
          <a:prstGeom prst="rect">
            <a:avLst/>
          </a:prstGeom>
        </p:spPr>
      </p:pic>
      <p:grpSp>
        <p:nvGrpSpPr>
          <p:cNvPr id="11" name="Group 4">
            <a:extLst>
              <a:ext uri="{FF2B5EF4-FFF2-40B4-BE49-F238E27FC236}">
                <a16:creationId xmlns:a16="http://schemas.microsoft.com/office/drawing/2014/main" id="{5776B09B-5B0C-47B6-8CF3-3D1E61C935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36801" y="1477811"/>
            <a:ext cx="5016501" cy="2604742"/>
            <a:chOff x="3788" y="1417"/>
            <a:chExt cx="4497" cy="2335"/>
          </a:xfrm>
          <a:solidFill>
            <a:schemeClr val="tx1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A1F4AAC-EDBD-407F-B186-6C7B4C785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8" y="1417"/>
              <a:ext cx="358" cy="621"/>
            </a:xfrm>
            <a:custGeom>
              <a:avLst/>
              <a:gdLst>
                <a:gd name="T0" fmla="*/ 55 w 55"/>
                <a:gd name="T1" fmla="*/ 4 h 95"/>
                <a:gd name="T2" fmla="*/ 55 w 55"/>
                <a:gd name="T3" fmla="*/ 6 h 95"/>
                <a:gd name="T4" fmla="*/ 52 w 55"/>
                <a:gd name="T5" fmla="*/ 9 h 95"/>
                <a:gd name="T6" fmla="*/ 32 w 55"/>
                <a:gd name="T7" fmla="*/ 9 h 95"/>
                <a:gd name="T8" fmla="*/ 32 w 55"/>
                <a:gd name="T9" fmla="*/ 92 h 95"/>
                <a:gd name="T10" fmla="*/ 29 w 55"/>
                <a:gd name="T11" fmla="*/ 95 h 95"/>
                <a:gd name="T12" fmla="*/ 26 w 55"/>
                <a:gd name="T13" fmla="*/ 95 h 95"/>
                <a:gd name="T14" fmla="*/ 23 w 55"/>
                <a:gd name="T15" fmla="*/ 92 h 95"/>
                <a:gd name="T16" fmla="*/ 23 w 55"/>
                <a:gd name="T17" fmla="*/ 9 h 95"/>
                <a:gd name="T18" fmla="*/ 3 w 55"/>
                <a:gd name="T19" fmla="*/ 9 h 95"/>
                <a:gd name="T20" fmla="*/ 0 w 55"/>
                <a:gd name="T21" fmla="*/ 6 h 95"/>
                <a:gd name="T22" fmla="*/ 0 w 55"/>
                <a:gd name="T23" fmla="*/ 4 h 95"/>
                <a:gd name="T24" fmla="*/ 3 w 55"/>
                <a:gd name="T25" fmla="*/ 0 h 95"/>
                <a:gd name="T26" fmla="*/ 52 w 55"/>
                <a:gd name="T27" fmla="*/ 0 h 95"/>
                <a:gd name="T28" fmla="*/ 55 w 55"/>
                <a:gd name="T29" fmla="*/ 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" h="95">
                  <a:moveTo>
                    <a:pt x="55" y="4"/>
                  </a:moveTo>
                  <a:cubicBezTo>
                    <a:pt x="55" y="6"/>
                    <a:pt x="55" y="6"/>
                    <a:pt x="55" y="6"/>
                  </a:cubicBezTo>
                  <a:cubicBezTo>
                    <a:pt x="55" y="8"/>
                    <a:pt x="54" y="9"/>
                    <a:pt x="5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2" y="94"/>
                    <a:pt x="31" y="95"/>
                    <a:pt x="29" y="95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4" y="95"/>
                    <a:pt x="23" y="94"/>
                    <a:pt x="23" y="92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D00D0E3-6D7E-4224-970D-5E8298B78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" y="1594"/>
              <a:ext cx="189" cy="444"/>
            </a:xfrm>
            <a:custGeom>
              <a:avLst/>
              <a:gdLst>
                <a:gd name="T0" fmla="*/ 29 w 29"/>
                <a:gd name="T1" fmla="*/ 3 h 68"/>
                <a:gd name="T2" fmla="*/ 29 w 29"/>
                <a:gd name="T3" fmla="*/ 7 h 68"/>
                <a:gd name="T4" fmla="*/ 25 w 29"/>
                <a:gd name="T5" fmla="*/ 10 h 68"/>
                <a:gd name="T6" fmla="*/ 9 w 29"/>
                <a:gd name="T7" fmla="*/ 28 h 68"/>
                <a:gd name="T8" fmla="*/ 9 w 29"/>
                <a:gd name="T9" fmla="*/ 65 h 68"/>
                <a:gd name="T10" fmla="*/ 6 w 29"/>
                <a:gd name="T11" fmla="*/ 68 h 68"/>
                <a:gd name="T12" fmla="*/ 3 w 29"/>
                <a:gd name="T13" fmla="*/ 68 h 68"/>
                <a:gd name="T14" fmla="*/ 0 w 29"/>
                <a:gd name="T15" fmla="*/ 65 h 68"/>
                <a:gd name="T16" fmla="*/ 0 w 29"/>
                <a:gd name="T17" fmla="*/ 4 h 68"/>
                <a:gd name="T18" fmla="*/ 3 w 29"/>
                <a:gd name="T19" fmla="*/ 0 h 68"/>
                <a:gd name="T20" fmla="*/ 5 w 29"/>
                <a:gd name="T21" fmla="*/ 0 h 68"/>
                <a:gd name="T22" fmla="*/ 8 w 29"/>
                <a:gd name="T23" fmla="*/ 4 h 68"/>
                <a:gd name="T24" fmla="*/ 8 w 29"/>
                <a:gd name="T25" fmla="*/ 10 h 68"/>
                <a:gd name="T26" fmla="*/ 25 w 29"/>
                <a:gd name="T27" fmla="*/ 0 h 68"/>
                <a:gd name="T28" fmla="*/ 29 w 29"/>
                <a:gd name="T29" fmla="*/ 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68">
                  <a:moveTo>
                    <a:pt x="29" y="3"/>
                  </a:moveTo>
                  <a:cubicBezTo>
                    <a:pt x="29" y="7"/>
                    <a:pt x="29" y="7"/>
                    <a:pt x="29" y="7"/>
                  </a:cubicBezTo>
                  <a:cubicBezTo>
                    <a:pt x="29" y="9"/>
                    <a:pt x="28" y="10"/>
                    <a:pt x="25" y="10"/>
                  </a:cubicBezTo>
                  <a:cubicBezTo>
                    <a:pt x="14" y="10"/>
                    <a:pt x="9" y="16"/>
                    <a:pt x="9" y="28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9" y="67"/>
                    <a:pt x="8" y="68"/>
                    <a:pt x="6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8" y="1"/>
                    <a:pt x="8" y="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2" y="3"/>
                    <a:pt x="17" y="0"/>
                    <a:pt x="25" y="0"/>
                  </a:cubicBezTo>
                  <a:cubicBezTo>
                    <a:pt x="28" y="0"/>
                    <a:pt x="29" y="1"/>
                    <a:pt x="2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AD1840E-BDCE-481A-8533-5DC080C16C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6" y="1587"/>
              <a:ext cx="352" cy="458"/>
            </a:xfrm>
            <a:custGeom>
              <a:avLst/>
              <a:gdLst>
                <a:gd name="T0" fmla="*/ 54 w 54"/>
                <a:gd name="T1" fmla="*/ 64 h 70"/>
                <a:gd name="T2" fmla="*/ 54 w 54"/>
                <a:gd name="T3" fmla="*/ 66 h 70"/>
                <a:gd name="T4" fmla="*/ 52 w 54"/>
                <a:gd name="T5" fmla="*/ 69 h 70"/>
                <a:gd name="T6" fmla="*/ 41 w 54"/>
                <a:gd name="T7" fmla="*/ 61 h 70"/>
                <a:gd name="T8" fmla="*/ 22 w 54"/>
                <a:gd name="T9" fmla="*/ 70 h 70"/>
                <a:gd name="T10" fmla="*/ 0 w 54"/>
                <a:gd name="T11" fmla="*/ 52 h 70"/>
                <a:gd name="T12" fmla="*/ 23 w 54"/>
                <a:gd name="T13" fmla="*/ 32 h 70"/>
                <a:gd name="T14" fmla="*/ 33 w 54"/>
                <a:gd name="T15" fmla="*/ 30 h 70"/>
                <a:gd name="T16" fmla="*/ 40 w 54"/>
                <a:gd name="T17" fmla="*/ 24 h 70"/>
                <a:gd name="T18" fmla="*/ 25 w 54"/>
                <a:gd name="T19" fmla="*/ 9 h 70"/>
                <a:gd name="T20" fmla="*/ 10 w 54"/>
                <a:gd name="T21" fmla="*/ 21 h 70"/>
                <a:gd name="T22" fmla="*/ 7 w 54"/>
                <a:gd name="T23" fmla="*/ 25 h 70"/>
                <a:gd name="T24" fmla="*/ 4 w 54"/>
                <a:gd name="T25" fmla="*/ 25 h 70"/>
                <a:gd name="T26" fmla="*/ 1 w 54"/>
                <a:gd name="T27" fmla="*/ 21 h 70"/>
                <a:gd name="T28" fmla="*/ 25 w 54"/>
                <a:gd name="T29" fmla="*/ 0 h 70"/>
                <a:gd name="T30" fmla="*/ 49 w 54"/>
                <a:gd name="T31" fmla="*/ 23 h 70"/>
                <a:gd name="T32" fmla="*/ 49 w 54"/>
                <a:gd name="T33" fmla="*/ 54 h 70"/>
                <a:gd name="T34" fmla="*/ 52 w 54"/>
                <a:gd name="T35" fmla="*/ 60 h 70"/>
                <a:gd name="T36" fmla="*/ 54 w 54"/>
                <a:gd name="T37" fmla="*/ 64 h 70"/>
                <a:gd name="T38" fmla="*/ 40 w 54"/>
                <a:gd name="T39" fmla="*/ 46 h 70"/>
                <a:gd name="T40" fmla="*/ 40 w 54"/>
                <a:gd name="T41" fmla="*/ 35 h 70"/>
                <a:gd name="T42" fmla="*/ 33 w 54"/>
                <a:gd name="T43" fmla="*/ 38 h 70"/>
                <a:gd name="T44" fmla="*/ 26 w 54"/>
                <a:gd name="T45" fmla="*/ 39 h 70"/>
                <a:gd name="T46" fmla="*/ 9 w 54"/>
                <a:gd name="T47" fmla="*/ 51 h 70"/>
                <a:gd name="T48" fmla="*/ 22 w 54"/>
                <a:gd name="T49" fmla="*/ 61 h 70"/>
                <a:gd name="T50" fmla="*/ 40 w 54"/>
                <a:gd name="T51" fmla="*/ 4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70">
                  <a:moveTo>
                    <a:pt x="54" y="64"/>
                  </a:moveTo>
                  <a:cubicBezTo>
                    <a:pt x="54" y="66"/>
                    <a:pt x="54" y="66"/>
                    <a:pt x="54" y="66"/>
                  </a:cubicBezTo>
                  <a:cubicBezTo>
                    <a:pt x="54" y="68"/>
                    <a:pt x="54" y="69"/>
                    <a:pt x="52" y="69"/>
                  </a:cubicBezTo>
                  <a:cubicBezTo>
                    <a:pt x="46" y="69"/>
                    <a:pt x="42" y="65"/>
                    <a:pt x="41" y="61"/>
                  </a:cubicBezTo>
                  <a:cubicBezTo>
                    <a:pt x="37" y="67"/>
                    <a:pt x="31" y="70"/>
                    <a:pt x="22" y="70"/>
                  </a:cubicBezTo>
                  <a:cubicBezTo>
                    <a:pt x="10" y="70"/>
                    <a:pt x="0" y="64"/>
                    <a:pt x="0" y="52"/>
                  </a:cubicBezTo>
                  <a:cubicBezTo>
                    <a:pt x="0" y="40"/>
                    <a:pt x="8" y="34"/>
                    <a:pt x="23" y="3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9" y="29"/>
                    <a:pt x="40" y="28"/>
                    <a:pt x="40" y="24"/>
                  </a:cubicBezTo>
                  <a:cubicBezTo>
                    <a:pt x="40" y="14"/>
                    <a:pt x="35" y="9"/>
                    <a:pt x="25" y="9"/>
                  </a:cubicBezTo>
                  <a:cubicBezTo>
                    <a:pt x="17" y="9"/>
                    <a:pt x="12" y="13"/>
                    <a:pt x="10" y="21"/>
                  </a:cubicBezTo>
                  <a:cubicBezTo>
                    <a:pt x="10" y="23"/>
                    <a:pt x="9" y="25"/>
                    <a:pt x="7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1" y="23"/>
                    <a:pt x="1" y="21"/>
                  </a:cubicBezTo>
                  <a:cubicBezTo>
                    <a:pt x="2" y="8"/>
                    <a:pt x="12" y="0"/>
                    <a:pt x="25" y="0"/>
                  </a:cubicBezTo>
                  <a:cubicBezTo>
                    <a:pt x="40" y="0"/>
                    <a:pt x="49" y="10"/>
                    <a:pt x="49" y="23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7"/>
                    <a:pt x="50" y="59"/>
                    <a:pt x="52" y="60"/>
                  </a:cubicBezTo>
                  <a:cubicBezTo>
                    <a:pt x="54" y="61"/>
                    <a:pt x="54" y="61"/>
                    <a:pt x="54" y="64"/>
                  </a:cubicBezTo>
                  <a:close/>
                  <a:moveTo>
                    <a:pt x="40" y="46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38" y="37"/>
                    <a:pt x="37" y="37"/>
                    <a:pt x="33" y="38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15" y="41"/>
                    <a:pt x="9" y="44"/>
                    <a:pt x="9" y="51"/>
                  </a:cubicBezTo>
                  <a:cubicBezTo>
                    <a:pt x="9" y="58"/>
                    <a:pt x="14" y="61"/>
                    <a:pt x="22" y="61"/>
                  </a:cubicBezTo>
                  <a:cubicBezTo>
                    <a:pt x="33" y="61"/>
                    <a:pt x="40" y="55"/>
                    <a:pt x="40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FCC813A-1214-4843-AAA0-94FB3DA26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1587"/>
              <a:ext cx="319" cy="451"/>
            </a:xfrm>
            <a:custGeom>
              <a:avLst/>
              <a:gdLst>
                <a:gd name="T0" fmla="*/ 49 w 49"/>
                <a:gd name="T1" fmla="*/ 23 h 69"/>
                <a:gd name="T2" fmla="*/ 49 w 49"/>
                <a:gd name="T3" fmla="*/ 66 h 69"/>
                <a:gd name="T4" fmla="*/ 46 w 49"/>
                <a:gd name="T5" fmla="*/ 69 h 69"/>
                <a:gd name="T6" fmla="*/ 43 w 49"/>
                <a:gd name="T7" fmla="*/ 69 h 69"/>
                <a:gd name="T8" fmla="*/ 40 w 49"/>
                <a:gd name="T9" fmla="*/ 66 h 69"/>
                <a:gd name="T10" fmla="*/ 40 w 49"/>
                <a:gd name="T11" fmla="*/ 25 h 69"/>
                <a:gd name="T12" fmla="*/ 25 w 49"/>
                <a:gd name="T13" fmla="*/ 9 h 69"/>
                <a:gd name="T14" fmla="*/ 9 w 49"/>
                <a:gd name="T15" fmla="*/ 25 h 69"/>
                <a:gd name="T16" fmla="*/ 9 w 49"/>
                <a:gd name="T17" fmla="*/ 66 h 69"/>
                <a:gd name="T18" fmla="*/ 6 w 49"/>
                <a:gd name="T19" fmla="*/ 69 h 69"/>
                <a:gd name="T20" fmla="*/ 3 w 49"/>
                <a:gd name="T21" fmla="*/ 69 h 69"/>
                <a:gd name="T22" fmla="*/ 0 w 49"/>
                <a:gd name="T23" fmla="*/ 66 h 69"/>
                <a:gd name="T24" fmla="*/ 0 w 49"/>
                <a:gd name="T25" fmla="*/ 5 h 69"/>
                <a:gd name="T26" fmla="*/ 3 w 49"/>
                <a:gd name="T27" fmla="*/ 1 h 69"/>
                <a:gd name="T28" fmla="*/ 5 w 49"/>
                <a:gd name="T29" fmla="*/ 1 h 69"/>
                <a:gd name="T30" fmla="*/ 8 w 49"/>
                <a:gd name="T31" fmla="*/ 5 h 69"/>
                <a:gd name="T32" fmla="*/ 8 w 49"/>
                <a:gd name="T33" fmla="*/ 8 h 69"/>
                <a:gd name="T34" fmla="*/ 26 w 49"/>
                <a:gd name="T35" fmla="*/ 0 h 69"/>
                <a:gd name="T36" fmla="*/ 49 w 49"/>
                <a:gd name="T37" fmla="*/ 2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69">
                  <a:moveTo>
                    <a:pt x="49" y="23"/>
                  </a:moveTo>
                  <a:cubicBezTo>
                    <a:pt x="49" y="66"/>
                    <a:pt x="49" y="66"/>
                    <a:pt x="49" y="66"/>
                  </a:cubicBezTo>
                  <a:cubicBezTo>
                    <a:pt x="49" y="68"/>
                    <a:pt x="48" y="69"/>
                    <a:pt x="46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1" y="69"/>
                    <a:pt x="40" y="68"/>
                    <a:pt x="40" y="6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14"/>
                    <a:pt x="34" y="9"/>
                    <a:pt x="25" y="9"/>
                  </a:cubicBezTo>
                  <a:cubicBezTo>
                    <a:pt x="16" y="9"/>
                    <a:pt x="9" y="14"/>
                    <a:pt x="9" y="25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8"/>
                    <a:pt x="8" y="69"/>
                    <a:pt x="6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68"/>
                    <a:pt x="0" y="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1"/>
                    <a:pt x="8" y="2"/>
                    <a:pt x="8" y="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2" y="3"/>
                    <a:pt x="18" y="0"/>
                    <a:pt x="26" y="0"/>
                  </a:cubicBezTo>
                  <a:cubicBezTo>
                    <a:pt x="40" y="0"/>
                    <a:pt x="49" y="10"/>
                    <a:pt x="4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E4131F4-7291-4BFC-BB46-FA3FEA132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" y="1587"/>
              <a:ext cx="313" cy="458"/>
            </a:xfrm>
            <a:custGeom>
              <a:avLst/>
              <a:gdLst>
                <a:gd name="T0" fmla="*/ 46 w 48"/>
                <a:gd name="T1" fmla="*/ 17 h 70"/>
                <a:gd name="T2" fmla="*/ 43 w 48"/>
                <a:gd name="T3" fmla="*/ 20 h 70"/>
                <a:gd name="T4" fmla="*/ 41 w 48"/>
                <a:gd name="T5" fmla="*/ 20 h 70"/>
                <a:gd name="T6" fmla="*/ 37 w 48"/>
                <a:gd name="T7" fmla="*/ 18 h 70"/>
                <a:gd name="T8" fmla="*/ 24 w 48"/>
                <a:gd name="T9" fmla="*/ 9 h 70"/>
                <a:gd name="T10" fmla="*/ 11 w 48"/>
                <a:gd name="T11" fmla="*/ 20 h 70"/>
                <a:gd name="T12" fmla="*/ 22 w 48"/>
                <a:gd name="T13" fmla="*/ 29 h 70"/>
                <a:gd name="T14" fmla="*/ 27 w 48"/>
                <a:gd name="T15" fmla="*/ 30 h 70"/>
                <a:gd name="T16" fmla="*/ 48 w 48"/>
                <a:gd name="T17" fmla="*/ 50 h 70"/>
                <a:gd name="T18" fmla="*/ 24 w 48"/>
                <a:gd name="T19" fmla="*/ 70 h 70"/>
                <a:gd name="T20" fmla="*/ 0 w 48"/>
                <a:gd name="T21" fmla="*/ 52 h 70"/>
                <a:gd name="T22" fmla="*/ 3 w 48"/>
                <a:gd name="T23" fmla="*/ 49 h 70"/>
                <a:gd name="T24" fmla="*/ 6 w 48"/>
                <a:gd name="T25" fmla="*/ 49 h 70"/>
                <a:gd name="T26" fmla="*/ 9 w 48"/>
                <a:gd name="T27" fmla="*/ 52 h 70"/>
                <a:gd name="T28" fmla="*/ 24 w 48"/>
                <a:gd name="T29" fmla="*/ 61 h 70"/>
                <a:gd name="T30" fmla="*/ 39 w 48"/>
                <a:gd name="T31" fmla="*/ 50 h 70"/>
                <a:gd name="T32" fmla="*/ 25 w 48"/>
                <a:gd name="T33" fmla="*/ 39 h 70"/>
                <a:gd name="T34" fmla="*/ 21 w 48"/>
                <a:gd name="T35" fmla="*/ 38 h 70"/>
                <a:gd name="T36" fmla="*/ 1 w 48"/>
                <a:gd name="T37" fmla="*/ 20 h 70"/>
                <a:gd name="T38" fmla="*/ 24 w 48"/>
                <a:gd name="T39" fmla="*/ 0 h 70"/>
                <a:gd name="T40" fmla="*/ 46 w 48"/>
                <a:gd name="T41" fmla="*/ 1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70">
                  <a:moveTo>
                    <a:pt x="46" y="17"/>
                  </a:moveTo>
                  <a:cubicBezTo>
                    <a:pt x="47" y="20"/>
                    <a:pt x="45" y="20"/>
                    <a:pt x="43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8" y="20"/>
                    <a:pt x="38" y="20"/>
                    <a:pt x="37" y="18"/>
                  </a:cubicBezTo>
                  <a:cubicBezTo>
                    <a:pt x="35" y="13"/>
                    <a:pt x="31" y="9"/>
                    <a:pt x="24" y="9"/>
                  </a:cubicBezTo>
                  <a:cubicBezTo>
                    <a:pt x="15" y="9"/>
                    <a:pt x="11" y="13"/>
                    <a:pt x="11" y="20"/>
                  </a:cubicBezTo>
                  <a:cubicBezTo>
                    <a:pt x="11" y="26"/>
                    <a:pt x="17" y="28"/>
                    <a:pt x="22" y="2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41" y="33"/>
                    <a:pt x="48" y="38"/>
                    <a:pt x="48" y="50"/>
                  </a:cubicBezTo>
                  <a:cubicBezTo>
                    <a:pt x="48" y="61"/>
                    <a:pt x="39" y="70"/>
                    <a:pt x="24" y="70"/>
                  </a:cubicBezTo>
                  <a:cubicBezTo>
                    <a:pt x="11" y="70"/>
                    <a:pt x="2" y="63"/>
                    <a:pt x="0" y="52"/>
                  </a:cubicBezTo>
                  <a:cubicBezTo>
                    <a:pt x="0" y="50"/>
                    <a:pt x="1" y="49"/>
                    <a:pt x="3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8" y="49"/>
                    <a:pt x="9" y="50"/>
                    <a:pt x="9" y="52"/>
                  </a:cubicBezTo>
                  <a:cubicBezTo>
                    <a:pt x="11" y="57"/>
                    <a:pt x="15" y="61"/>
                    <a:pt x="24" y="61"/>
                  </a:cubicBezTo>
                  <a:cubicBezTo>
                    <a:pt x="34" y="61"/>
                    <a:pt x="39" y="57"/>
                    <a:pt x="39" y="50"/>
                  </a:cubicBezTo>
                  <a:cubicBezTo>
                    <a:pt x="39" y="44"/>
                    <a:pt x="35" y="41"/>
                    <a:pt x="25" y="39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10" y="36"/>
                    <a:pt x="1" y="32"/>
                    <a:pt x="1" y="20"/>
                  </a:cubicBezTo>
                  <a:cubicBezTo>
                    <a:pt x="1" y="9"/>
                    <a:pt x="10" y="0"/>
                    <a:pt x="24" y="0"/>
                  </a:cubicBezTo>
                  <a:cubicBezTo>
                    <a:pt x="36" y="0"/>
                    <a:pt x="45" y="7"/>
                    <a:pt x="4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2021761-3009-4144-ABB4-5D4E66EB2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4" y="1417"/>
              <a:ext cx="215" cy="621"/>
            </a:xfrm>
            <a:custGeom>
              <a:avLst/>
              <a:gdLst>
                <a:gd name="T0" fmla="*/ 19 w 33"/>
                <a:gd name="T1" fmla="*/ 21 h 95"/>
                <a:gd name="T2" fmla="*/ 19 w 33"/>
                <a:gd name="T3" fmla="*/ 27 h 95"/>
                <a:gd name="T4" fmla="*/ 29 w 33"/>
                <a:gd name="T5" fmla="*/ 27 h 95"/>
                <a:gd name="T6" fmla="*/ 32 w 33"/>
                <a:gd name="T7" fmla="*/ 31 h 95"/>
                <a:gd name="T8" fmla="*/ 32 w 33"/>
                <a:gd name="T9" fmla="*/ 32 h 95"/>
                <a:gd name="T10" fmla="*/ 29 w 33"/>
                <a:gd name="T11" fmla="*/ 36 h 95"/>
                <a:gd name="T12" fmla="*/ 19 w 33"/>
                <a:gd name="T13" fmla="*/ 36 h 95"/>
                <a:gd name="T14" fmla="*/ 19 w 33"/>
                <a:gd name="T15" fmla="*/ 92 h 95"/>
                <a:gd name="T16" fmla="*/ 16 w 33"/>
                <a:gd name="T17" fmla="*/ 95 h 95"/>
                <a:gd name="T18" fmla="*/ 13 w 33"/>
                <a:gd name="T19" fmla="*/ 95 h 95"/>
                <a:gd name="T20" fmla="*/ 10 w 33"/>
                <a:gd name="T21" fmla="*/ 92 h 95"/>
                <a:gd name="T22" fmla="*/ 10 w 33"/>
                <a:gd name="T23" fmla="*/ 36 h 95"/>
                <a:gd name="T24" fmla="*/ 3 w 33"/>
                <a:gd name="T25" fmla="*/ 36 h 95"/>
                <a:gd name="T26" fmla="*/ 0 w 33"/>
                <a:gd name="T27" fmla="*/ 32 h 95"/>
                <a:gd name="T28" fmla="*/ 0 w 33"/>
                <a:gd name="T29" fmla="*/ 31 h 95"/>
                <a:gd name="T30" fmla="*/ 3 w 33"/>
                <a:gd name="T31" fmla="*/ 27 h 95"/>
                <a:gd name="T32" fmla="*/ 10 w 33"/>
                <a:gd name="T33" fmla="*/ 27 h 95"/>
                <a:gd name="T34" fmla="*/ 10 w 33"/>
                <a:gd name="T35" fmla="*/ 20 h 95"/>
                <a:gd name="T36" fmla="*/ 30 w 33"/>
                <a:gd name="T37" fmla="*/ 0 h 95"/>
                <a:gd name="T38" fmla="*/ 33 w 33"/>
                <a:gd name="T39" fmla="*/ 3 h 95"/>
                <a:gd name="T40" fmla="*/ 33 w 33"/>
                <a:gd name="T41" fmla="*/ 6 h 95"/>
                <a:gd name="T42" fmla="*/ 30 w 33"/>
                <a:gd name="T43" fmla="*/ 9 h 95"/>
                <a:gd name="T44" fmla="*/ 19 w 33"/>
                <a:gd name="T45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95">
                  <a:moveTo>
                    <a:pt x="19" y="21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31" y="27"/>
                    <a:pt x="32" y="28"/>
                    <a:pt x="32" y="3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4"/>
                    <a:pt x="31" y="36"/>
                    <a:pt x="2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4"/>
                    <a:pt x="18" y="95"/>
                    <a:pt x="16" y="95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1" y="95"/>
                    <a:pt x="10" y="94"/>
                    <a:pt x="10" y="92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8"/>
                    <a:pt x="18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8"/>
                    <a:pt x="32" y="9"/>
                    <a:pt x="30" y="9"/>
                  </a:cubicBezTo>
                  <a:cubicBezTo>
                    <a:pt x="24" y="9"/>
                    <a:pt x="19" y="12"/>
                    <a:pt x="1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8EAD4007-E332-4B33-9CB9-A7DB0F875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2" y="1587"/>
              <a:ext cx="332" cy="458"/>
            </a:xfrm>
            <a:custGeom>
              <a:avLst/>
              <a:gdLst>
                <a:gd name="T0" fmla="*/ 51 w 51"/>
                <a:gd name="T1" fmla="*/ 24 h 70"/>
                <a:gd name="T2" fmla="*/ 51 w 51"/>
                <a:gd name="T3" fmla="*/ 47 h 70"/>
                <a:gd name="T4" fmla="*/ 26 w 51"/>
                <a:gd name="T5" fmla="*/ 70 h 70"/>
                <a:gd name="T6" fmla="*/ 0 w 51"/>
                <a:gd name="T7" fmla="*/ 47 h 70"/>
                <a:gd name="T8" fmla="*/ 0 w 51"/>
                <a:gd name="T9" fmla="*/ 24 h 70"/>
                <a:gd name="T10" fmla="*/ 26 w 51"/>
                <a:gd name="T11" fmla="*/ 0 h 70"/>
                <a:gd name="T12" fmla="*/ 51 w 51"/>
                <a:gd name="T13" fmla="*/ 24 h 70"/>
                <a:gd name="T14" fmla="*/ 9 w 51"/>
                <a:gd name="T15" fmla="*/ 25 h 70"/>
                <a:gd name="T16" fmla="*/ 9 w 51"/>
                <a:gd name="T17" fmla="*/ 45 h 70"/>
                <a:gd name="T18" fmla="*/ 26 w 51"/>
                <a:gd name="T19" fmla="*/ 61 h 70"/>
                <a:gd name="T20" fmla="*/ 42 w 51"/>
                <a:gd name="T21" fmla="*/ 45 h 70"/>
                <a:gd name="T22" fmla="*/ 42 w 51"/>
                <a:gd name="T23" fmla="*/ 25 h 70"/>
                <a:gd name="T24" fmla="*/ 26 w 51"/>
                <a:gd name="T25" fmla="*/ 9 h 70"/>
                <a:gd name="T26" fmla="*/ 9 w 51"/>
                <a:gd name="T27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70">
                  <a:moveTo>
                    <a:pt x="51" y="24"/>
                  </a:moveTo>
                  <a:cubicBezTo>
                    <a:pt x="51" y="47"/>
                    <a:pt x="51" y="47"/>
                    <a:pt x="51" y="47"/>
                  </a:cubicBezTo>
                  <a:cubicBezTo>
                    <a:pt x="51" y="60"/>
                    <a:pt x="40" y="70"/>
                    <a:pt x="26" y="70"/>
                  </a:cubicBezTo>
                  <a:cubicBezTo>
                    <a:pt x="11" y="70"/>
                    <a:pt x="0" y="60"/>
                    <a:pt x="0" y="4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6" y="0"/>
                  </a:cubicBezTo>
                  <a:cubicBezTo>
                    <a:pt x="40" y="0"/>
                    <a:pt x="51" y="10"/>
                    <a:pt x="51" y="24"/>
                  </a:cubicBezTo>
                  <a:close/>
                  <a:moveTo>
                    <a:pt x="9" y="25"/>
                  </a:moveTo>
                  <a:cubicBezTo>
                    <a:pt x="9" y="45"/>
                    <a:pt x="9" y="45"/>
                    <a:pt x="9" y="45"/>
                  </a:cubicBezTo>
                  <a:cubicBezTo>
                    <a:pt x="9" y="56"/>
                    <a:pt x="16" y="61"/>
                    <a:pt x="26" y="61"/>
                  </a:cubicBezTo>
                  <a:cubicBezTo>
                    <a:pt x="35" y="61"/>
                    <a:pt x="42" y="56"/>
                    <a:pt x="42" y="4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5" y="9"/>
                    <a:pt x="26" y="9"/>
                  </a:cubicBezTo>
                  <a:cubicBezTo>
                    <a:pt x="16" y="9"/>
                    <a:pt x="9" y="14"/>
                    <a:pt x="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E4E2166-10E7-46E1-8897-3669F147A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5" y="1594"/>
              <a:ext cx="189" cy="444"/>
            </a:xfrm>
            <a:custGeom>
              <a:avLst/>
              <a:gdLst>
                <a:gd name="T0" fmla="*/ 29 w 29"/>
                <a:gd name="T1" fmla="*/ 3 h 68"/>
                <a:gd name="T2" fmla="*/ 29 w 29"/>
                <a:gd name="T3" fmla="*/ 7 h 68"/>
                <a:gd name="T4" fmla="*/ 26 w 29"/>
                <a:gd name="T5" fmla="*/ 10 h 68"/>
                <a:gd name="T6" fmla="*/ 10 w 29"/>
                <a:gd name="T7" fmla="*/ 28 h 68"/>
                <a:gd name="T8" fmla="*/ 10 w 29"/>
                <a:gd name="T9" fmla="*/ 65 h 68"/>
                <a:gd name="T10" fmla="*/ 6 w 29"/>
                <a:gd name="T11" fmla="*/ 68 h 68"/>
                <a:gd name="T12" fmla="*/ 4 w 29"/>
                <a:gd name="T13" fmla="*/ 68 h 68"/>
                <a:gd name="T14" fmla="*/ 0 w 29"/>
                <a:gd name="T15" fmla="*/ 65 h 68"/>
                <a:gd name="T16" fmla="*/ 0 w 29"/>
                <a:gd name="T17" fmla="*/ 4 h 68"/>
                <a:gd name="T18" fmla="*/ 4 w 29"/>
                <a:gd name="T19" fmla="*/ 0 h 68"/>
                <a:gd name="T20" fmla="*/ 6 w 29"/>
                <a:gd name="T21" fmla="*/ 0 h 68"/>
                <a:gd name="T22" fmla="*/ 9 w 29"/>
                <a:gd name="T23" fmla="*/ 4 h 68"/>
                <a:gd name="T24" fmla="*/ 9 w 29"/>
                <a:gd name="T25" fmla="*/ 10 h 68"/>
                <a:gd name="T26" fmla="*/ 26 w 29"/>
                <a:gd name="T27" fmla="*/ 0 h 68"/>
                <a:gd name="T28" fmla="*/ 29 w 29"/>
                <a:gd name="T29" fmla="*/ 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68">
                  <a:moveTo>
                    <a:pt x="29" y="3"/>
                  </a:moveTo>
                  <a:cubicBezTo>
                    <a:pt x="29" y="7"/>
                    <a:pt x="29" y="7"/>
                    <a:pt x="29" y="7"/>
                  </a:cubicBezTo>
                  <a:cubicBezTo>
                    <a:pt x="29" y="9"/>
                    <a:pt x="28" y="10"/>
                    <a:pt x="26" y="10"/>
                  </a:cubicBezTo>
                  <a:cubicBezTo>
                    <a:pt x="14" y="10"/>
                    <a:pt x="10" y="16"/>
                    <a:pt x="10" y="28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7"/>
                    <a:pt x="9" y="68"/>
                    <a:pt x="6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1" y="68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1"/>
                    <a:pt x="9" y="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" y="3"/>
                    <a:pt x="18" y="0"/>
                    <a:pt x="26" y="0"/>
                  </a:cubicBezTo>
                  <a:cubicBezTo>
                    <a:pt x="29" y="0"/>
                    <a:pt x="29" y="1"/>
                    <a:pt x="2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48E64CC-A5DA-45B3-AAF1-3FA41892E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" y="1587"/>
              <a:ext cx="522" cy="451"/>
            </a:xfrm>
            <a:custGeom>
              <a:avLst/>
              <a:gdLst>
                <a:gd name="T0" fmla="*/ 80 w 80"/>
                <a:gd name="T1" fmla="*/ 22 h 69"/>
                <a:gd name="T2" fmla="*/ 80 w 80"/>
                <a:gd name="T3" fmla="*/ 66 h 69"/>
                <a:gd name="T4" fmla="*/ 77 w 80"/>
                <a:gd name="T5" fmla="*/ 69 h 69"/>
                <a:gd name="T6" fmla="*/ 74 w 80"/>
                <a:gd name="T7" fmla="*/ 69 h 69"/>
                <a:gd name="T8" fmla="*/ 71 w 80"/>
                <a:gd name="T9" fmla="*/ 66 h 69"/>
                <a:gd name="T10" fmla="*/ 71 w 80"/>
                <a:gd name="T11" fmla="*/ 23 h 69"/>
                <a:gd name="T12" fmla="*/ 58 w 80"/>
                <a:gd name="T13" fmla="*/ 9 h 69"/>
                <a:gd name="T14" fmla="*/ 45 w 80"/>
                <a:gd name="T15" fmla="*/ 23 h 69"/>
                <a:gd name="T16" fmla="*/ 45 w 80"/>
                <a:gd name="T17" fmla="*/ 66 h 69"/>
                <a:gd name="T18" fmla="*/ 42 w 80"/>
                <a:gd name="T19" fmla="*/ 69 h 69"/>
                <a:gd name="T20" fmla="*/ 39 w 80"/>
                <a:gd name="T21" fmla="*/ 69 h 69"/>
                <a:gd name="T22" fmla="*/ 36 w 80"/>
                <a:gd name="T23" fmla="*/ 66 h 69"/>
                <a:gd name="T24" fmla="*/ 36 w 80"/>
                <a:gd name="T25" fmla="*/ 23 h 69"/>
                <a:gd name="T26" fmla="*/ 23 w 80"/>
                <a:gd name="T27" fmla="*/ 9 h 69"/>
                <a:gd name="T28" fmla="*/ 9 w 80"/>
                <a:gd name="T29" fmla="*/ 23 h 69"/>
                <a:gd name="T30" fmla="*/ 9 w 80"/>
                <a:gd name="T31" fmla="*/ 66 h 69"/>
                <a:gd name="T32" fmla="*/ 6 w 80"/>
                <a:gd name="T33" fmla="*/ 69 h 69"/>
                <a:gd name="T34" fmla="*/ 3 w 80"/>
                <a:gd name="T35" fmla="*/ 69 h 69"/>
                <a:gd name="T36" fmla="*/ 0 w 80"/>
                <a:gd name="T37" fmla="*/ 66 h 69"/>
                <a:gd name="T38" fmla="*/ 0 w 80"/>
                <a:gd name="T39" fmla="*/ 5 h 69"/>
                <a:gd name="T40" fmla="*/ 3 w 80"/>
                <a:gd name="T41" fmla="*/ 1 h 69"/>
                <a:gd name="T42" fmla="*/ 6 w 80"/>
                <a:gd name="T43" fmla="*/ 1 h 69"/>
                <a:gd name="T44" fmla="*/ 9 w 80"/>
                <a:gd name="T45" fmla="*/ 5 h 69"/>
                <a:gd name="T46" fmla="*/ 9 w 80"/>
                <a:gd name="T47" fmla="*/ 8 h 69"/>
                <a:gd name="T48" fmla="*/ 23 w 80"/>
                <a:gd name="T49" fmla="*/ 0 h 69"/>
                <a:gd name="T50" fmla="*/ 41 w 80"/>
                <a:gd name="T51" fmla="*/ 9 h 69"/>
                <a:gd name="T52" fmla="*/ 59 w 80"/>
                <a:gd name="T53" fmla="*/ 0 h 69"/>
                <a:gd name="T54" fmla="*/ 80 w 80"/>
                <a:gd name="T55" fmla="*/ 2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0" h="69">
                  <a:moveTo>
                    <a:pt x="80" y="22"/>
                  </a:moveTo>
                  <a:cubicBezTo>
                    <a:pt x="80" y="66"/>
                    <a:pt x="80" y="66"/>
                    <a:pt x="80" y="66"/>
                  </a:cubicBezTo>
                  <a:cubicBezTo>
                    <a:pt x="80" y="68"/>
                    <a:pt x="79" y="69"/>
                    <a:pt x="77" y="69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2" y="69"/>
                    <a:pt x="71" y="68"/>
                    <a:pt x="71" y="66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14"/>
                    <a:pt x="66" y="9"/>
                    <a:pt x="58" y="9"/>
                  </a:cubicBezTo>
                  <a:cubicBezTo>
                    <a:pt x="50" y="9"/>
                    <a:pt x="45" y="14"/>
                    <a:pt x="45" y="23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5" y="68"/>
                    <a:pt x="44" y="69"/>
                    <a:pt x="42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7" y="69"/>
                    <a:pt x="36" y="68"/>
                    <a:pt x="36" y="66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14"/>
                    <a:pt x="31" y="9"/>
                    <a:pt x="23" y="9"/>
                  </a:cubicBezTo>
                  <a:cubicBezTo>
                    <a:pt x="14" y="9"/>
                    <a:pt x="9" y="14"/>
                    <a:pt x="9" y="23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8"/>
                    <a:pt x="8" y="69"/>
                    <a:pt x="6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68"/>
                    <a:pt x="0" y="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8" y="1"/>
                    <a:pt x="9" y="2"/>
                    <a:pt x="9" y="5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2" y="3"/>
                    <a:pt x="16" y="0"/>
                    <a:pt x="23" y="0"/>
                  </a:cubicBezTo>
                  <a:cubicBezTo>
                    <a:pt x="31" y="0"/>
                    <a:pt x="38" y="4"/>
                    <a:pt x="41" y="9"/>
                  </a:cubicBezTo>
                  <a:cubicBezTo>
                    <a:pt x="45" y="4"/>
                    <a:pt x="51" y="0"/>
                    <a:pt x="59" y="0"/>
                  </a:cubicBezTo>
                  <a:cubicBezTo>
                    <a:pt x="72" y="0"/>
                    <a:pt x="80" y="10"/>
                    <a:pt x="8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CA85D8B-E914-4D9E-A8A9-E83B4B519B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1" y="1417"/>
              <a:ext cx="111" cy="621"/>
            </a:xfrm>
            <a:custGeom>
              <a:avLst/>
              <a:gdLst>
                <a:gd name="T0" fmla="*/ 8 w 17"/>
                <a:gd name="T1" fmla="*/ 92 h 95"/>
                <a:gd name="T2" fmla="*/ 8 w 17"/>
                <a:gd name="T3" fmla="*/ 36 h 95"/>
                <a:gd name="T4" fmla="*/ 3 w 17"/>
                <a:gd name="T5" fmla="*/ 36 h 95"/>
                <a:gd name="T6" fmla="*/ 0 w 17"/>
                <a:gd name="T7" fmla="*/ 32 h 95"/>
                <a:gd name="T8" fmla="*/ 0 w 17"/>
                <a:gd name="T9" fmla="*/ 31 h 95"/>
                <a:gd name="T10" fmla="*/ 3 w 17"/>
                <a:gd name="T11" fmla="*/ 27 h 95"/>
                <a:gd name="T12" fmla="*/ 14 w 17"/>
                <a:gd name="T13" fmla="*/ 27 h 95"/>
                <a:gd name="T14" fmla="*/ 17 w 17"/>
                <a:gd name="T15" fmla="*/ 31 h 95"/>
                <a:gd name="T16" fmla="*/ 17 w 17"/>
                <a:gd name="T17" fmla="*/ 92 h 95"/>
                <a:gd name="T18" fmla="*/ 14 w 17"/>
                <a:gd name="T19" fmla="*/ 95 h 95"/>
                <a:gd name="T20" fmla="*/ 11 w 17"/>
                <a:gd name="T21" fmla="*/ 95 h 95"/>
                <a:gd name="T22" fmla="*/ 8 w 17"/>
                <a:gd name="T23" fmla="*/ 92 h 95"/>
                <a:gd name="T24" fmla="*/ 17 w 17"/>
                <a:gd name="T25" fmla="*/ 3 h 95"/>
                <a:gd name="T26" fmla="*/ 17 w 17"/>
                <a:gd name="T27" fmla="*/ 10 h 95"/>
                <a:gd name="T28" fmla="*/ 14 w 17"/>
                <a:gd name="T29" fmla="*/ 13 h 95"/>
                <a:gd name="T30" fmla="*/ 9 w 17"/>
                <a:gd name="T31" fmla="*/ 13 h 95"/>
                <a:gd name="T32" fmla="*/ 6 w 17"/>
                <a:gd name="T33" fmla="*/ 10 h 95"/>
                <a:gd name="T34" fmla="*/ 6 w 17"/>
                <a:gd name="T35" fmla="*/ 3 h 95"/>
                <a:gd name="T36" fmla="*/ 9 w 17"/>
                <a:gd name="T37" fmla="*/ 0 h 95"/>
                <a:gd name="T38" fmla="*/ 14 w 17"/>
                <a:gd name="T39" fmla="*/ 0 h 95"/>
                <a:gd name="T40" fmla="*/ 17 w 17"/>
                <a:gd name="T41" fmla="*/ 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95">
                  <a:moveTo>
                    <a:pt x="8" y="92"/>
                  </a:moveTo>
                  <a:cubicBezTo>
                    <a:pt x="8" y="36"/>
                    <a:pt x="8" y="36"/>
                    <a:pt x="8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6" y="27"/>
                    <a:pt x="17" y="28"/>
                    <a:pt x="17" y="31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7" y="94"/>
                    <a:pt x="16" y="95"/>
                    <a:pt x="14" y="95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9" y="95"/>
                    <a:pt x="8" y="94"/>
                    <a:pt x="8" y="92"/>
                  </a:cubicBezTo>
                  <a:close/>
                  <a:moveTo>
                    <a:pt x="17" y="3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7" y="12"/>
                    <a:pt x="16" y="13"/>
                    <a:pt x="14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3"/>
                    <a:pt x="6" y="12"/>
                    <a:pt x="6" y="1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7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7" y="1"/>
                    <a:pt x="1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1816FB79-055F-4B3C-B78A-729B5EC37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" y="1587"/>
              <a:ext cx="319" cy="451"/>
            </a:xfrm>
            <a:custGeom>
              <a:avLst/>
              <a:gdLst>
                <a:gd name="T0" fmla="*/ 49 w 49"/>
                <a:gd name="T1" fmla="*/ 23 h 69"/>
                <a:gd name="T2" fmla="*/ 49 w 49"/>
                <a:gd name="T3" fmla="*/ 66 h 69"/>
                <a:gd name="T4" fmla="*/ 46 w 49"/>
                <a:gd name="T5" fmla="*/ 69 h 69"/>
                <a:gd name="T6" fmla="*/ 43 w 49"/>
                <a:gd name="T7" fmla="*/ 69 h 69"/>
                <a:gd name="T8" fmla="*/ 40 w 49"/>
                <a:gd name="T9" fmla="*/ 66 h 69"/>
                <a:gd name="T10" fmla="*/ 40 w 49"/>
                <a:gd name="T11" fmla="*/ 25 h 69"/>
                <a:gd name="T12" fmla="*/ 25 w 49"/>
                <a:gd name="T13" fmla="*/ 9 h 69"/>
                <a:gd name="T14" fmla="*/ 9 w 49"/>
                <a:gd name="T15" fmla="*/ 25 h 69"/>
                <a:gd name="T16" fmla="*/ 9 w 49"/>
                <a:gd name="T17" fmla="*/ 66 h 69"/>
                <a:gd name="T18" fmla="*/ 6 w 49"/>
                <a:gd name="T19" fmla="*/ 69 h 69"/>
                <a:gd name="T20" fmla="*/ 3 w 49"/>
                <a:gd name="T21" fmla="*/ 69 h 69"/>
                <a:gd name="T22" fmla="*/ 0 w 49"/>
                <a:gd name="T23" fmla="*/ 66 h 69"/>
                <a:gd name="T24" fmla="*/ 0 w 49"/>
                <a:gd name="T25" fmla="*/ 5 h 69"/>
                <a:gd name="T26" fmla="*/ 3 w 49"/>
                <a:gd name="T27" fmla="*/ 1 h 69"/>
                <a:gd name="T28" fmla="*/ 5 w 49"/>
                <a:gd name="T29" fmla="*/ 1 h 69"/>
                <a:gd name="T30" fmla="*/ 8 w 49"/>
                <a:gd name="T31" fmla="*/ 5 h 69"/>
                <a:gd name="T32" fmla="*/ 8 w 49"/>
                <a:gd name="T33" fmla="*/ 8 h 69"/>
                <a:gd name="T34" fmla="*/ 26 w 49"/>
                <a:gd name="T35" fmla="*/ 0 h 69"/>
                <a:gd name="T36" fmla="*/ 49 w 49"/>
                <a:gd name="T37" fmla="*/ 2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69">
                  <a:moveTo>
                    <a:pt x="49" y="23"/>
                  </a:moveTo>
                  <a:cubicBezTo>
                    <a:pt x="49" y="66"/>
                    <a:pt x="49" y="66"/>
                    <a:pt x="49" y="66"/>
                  </a:cubicBezTo>
                  <a:cubicBezTo>
                    <a:pt x="49" y="68"/>
                    <a:pt x="48" y="69"/>
                    <a:pt x="46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1" y="69"/>
                    <a:pt x="40" y="68"/>
                    <a:pt x="40" y="6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14"/>
                    <a:pt x="34" y="9"/>
                    <a:pt x="25" y="9"/>
                  </a:cubicBezTo>
                  <a:cubicBezTo>
                    <a:pt x="15" y="9"/>
                    <a:pt x="9" y="14"/>
                    <a:pt x="9" y="25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8"/>
                    <a:pt x="8" y="69"/>
                    <a:pt x="6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68"/>
                    <a:pt x="0" y="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1"/>
                    <a:pt x="8" y="2"/>
                    <a:pt x="8" y="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2" y="3"/>
                    <a:pt x="18" y="0"/>
                    <a:pt x="26" y="0"/>
                  </a:cubicBezTo>
                  <a:cubicBezTo>
                    <a:pt x="40" y="0"/>
                    <a:pt x="49" y="10"/>
                    <a:pt x="4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E9004E9D-B5A3-43E1-8E72-6874B7A63E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9" y="1587"/>
              <a:ext cx="326" cy="628"/>
            </a:xfrm>
            <a:custGeom>
              <a:avLst/>
              <a:gdLst>
                <a:gd name="T0" fmla="*/ 50 w 50"/>
                <a:gd name="T1" fmla="*/ 5 h 96"/>
                <a:gd name="T2" fmla="*/ 50 w 50"/>
                <a:gd name="T3" fmla="*/ 73 h 96"/>
                <a:gd name="T4" fmla="*/ 25 w 50"/>
                <a:gd name="T5" fmla="*/ 96 h 96"/>
                <a:gd name="T6" fmla="*/ 0 w 50"/>
                <a:gd name="T7" fmla="*/ 76 h 96"/>
                <a:gd name="T8" fmla="*/ 3 w 50"/>
                <a:gd name="T9" fmla="*/ 73 h 96"/>
                <a:gd name="T10" fmla="*/ 6 w 50"/>
                <a:gd name="T11" fmla="*/ 73 h 96"/>
                <a:gd name="T12" fmla="*/ 10 w 50"/>
                <a:gd name="T13" fmla="*/ 76 h 96"/>
                <a:gd name="T14" fmla="*/ 25 w 50"/>
                <a:gd name="T15" fmla="*/ 88 h 96"/>
                <a:gd name="T16" fmla="*/ 41 w 50"/>
                <a:gd name="T17" fmla="*/ 72 h 96"/>
                <a:gd name="T18" fmla="*/ 41 w 50"/>
                <a:gd name="T19" fmla="*/ 60 h 96"/>
                <a:gd name="T20" fmla="*/ 24 w 50"/>
                <a:gd name="T21" fmla="*/ 68 h 96"/>
                <a:gd name="T22" fmla="*/ 0 w 50"/>
                <a:gd name="T23" fmla="*/ 44 h 96"/>
                <a:gd name="T24" fmla="*/ 0 w 50"/>
                <a:gd name="T25" fmla="*/ 24 h 96"/>
                <a:gd name="T26" fmla="*/ 24 w 50"/>
                <a:gd name="T27" fmla="*/ 0 h 96"/>
                <a:gd name="T28" fmla="*/ 41 w 50"/>
                <a:gd name="T29" fmla="*/ 8 h 96"/>
                <a:gd name="T30" fmla="*/ 41 w 50"/>
                <a:gd name="T31" fmla="*/ 5 h 96"/>
                <a:gd name="T32" fmla="*/ 45 w 50"/>
                <a:gd name="T33" fmla="*/ 1 h 96"/>
                <a:gd name="T34" fmla="*/ 47 w 50"/>
                <a:gd name="T35" fmla="*/ 1 h 96"/>
                <a:gd name="T36" fmla="*/ 50 w 50"/>
                <a:gd name="T37" fmla="*/ 5 h 96"/>
                <a:gd name="T38" fmla="*/ 41 w 50"/>
                <a:gd name="T39" fmla="*/ 43 h 96"/>
                <a:gd name="T40" fmla="*/ 41 w 50"/>
                <a:gd name="T41" fmla="*/ 25 h 96"/>
                <a:gd name="T42" fmla="*/ 25 w 50"/>
                <a:gd name="T43" fmla="*/ 9 h 96"/>
                <a:gd name="T44" fmla="*/ 10 w 50"/>
                <a:gd name="T45" fmla="*/ 25 h 96"/>
                <a:gd name="T46" fmla="*/ 10 w 50"/>
                <a:gd name="T47" fmla="*/ 43 h 96"/>
                <a:gd name="T48" fmla="*/ 25 w 50"/>
                <a:gd name="T49" fmla="*/ 59 h 96"/>
                <a:gd name="T50" fmla="*/ 41 w 50"/>
                <a:gd name="T51" fmla="*/ 4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96">
                  <a:moveTo>
                    <a:pt x="50" y="5"/>
                  </a:moveTo>
                  <a:cubicBezTo>
                    <a:pt x="50" y="73"/>
                    <a:pt x="50" y="73"/>
                    <a:pt x="50" y="73"/>
                  </a:cubicBezTo>
                  <a:cubicBezTo>
                    <a:pt x="50" y="87"/>
                    <a:pt x="40" y="96"/>
                    <a:pt x="25" y="96"/>
                  </a:cubicBezTo>
                  <a:cubicBezTo>
                    <a:pt x="12" y="96"/>
                    <a:pt x="2" y="88"/>
                    <a:pt x="0" y="76"/>
                  </a:cubicBezTo>
                  <a:cubicBezTo>
                    <a:pt x="0" y="74"/>
                    <a:pt x="1" y="73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9" y="73"/>
                    <a:pt x="9" y="74"/>
                    <a:pt x="10" y="76"/>
                  </a:cubicBezTo>
                  <a:cubicBezTo>
                    <a:pt x="12" y="83"/>
                    <a:pt x="16" y="88"/>
                    <a:pt x="25" y="88"/>
                  </a:cubicBezTo>
                  <a:cubicBezTo>
                    <a:pt x="35" y="88"/>
                    <a:pt x="41" y="82"/>
                    <a:pt x="41" y="72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37" y="65"/>
                    <a:pt x="32" y="68"/>
                    <a:pt x="24" y="68"/>
                  </a:cubicBezTo>
                  <a:cubicBezTo>
                    <a:pt x="10" y="68"/>
                    <a:pt x="0" y="58"/>
                    <a:pt x="0" y="4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2" y="0"/>
                    <a:pt x="38" y="3"/>
                    <a:pt x="41" y="8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2"/>
                    <a:pt x="43" y="1"/>
                    <a:pt x="45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9" y="1"/>
                    <a:pt x="50" y="2"/>
                    <a:pt x="50" y="5"/>
                  </a:cubicBezTo>
                  <a:close/>
                  <a:moveTo>
                    <a:pt x="41" y="43"/>
                  </a:moveTo>
                  <a:cubicBezTo>
                    <a:pt x="41" y="25"/>
                    <a:pt x="41" y="25"/>
                    <a:pt x="41" y="25"/>
                  </a:cubicBezTo>
                  <a:cubicBezTo>
                    <a:pt x="41" y="14"/>
                    <a:pt x="34" y="9"/>
                    <a:pt x="25" y="9"/>
                  </a:cubicBezTo>
                  <a:cubicBezTo>
                    <a:pt x="16" y="9"/>
                    <a:pt x="10" y="14"/>
                    <a:pt x="10" y="25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53"/>
                    <a:pt x="16" y="59"/>
                    <a:pt x="25" y="59"/>
                  </a:cubicBezTo>
                  <a:cubicBezTo>
                    <a:pt x="34" y="59"/>
                    <a:pt x="41" y="53"/>
                    <a:pt x="4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A1650D0-2EF6-4E08-BA24-B9ADA3106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1" y="2359"/>
              <a:ext cx="313" cy="458"/>
            </a:xfrm>
            <a:custGeom>
              <a:avLst/>
              <a:gdLst>
                <a:gd name="T0" fmla="*/ 46 w 48"/>
                <a:gd name="T1" fmla="*/ 17 h 70"/>
                <a:gd name="T2" fmla="*/ 43 w 48"/>
                <a:gd name="T3" fmla="*/ 20 h 70"/>
                <a:gd name="T4" fmla="*/ 40 w 48"/>
                <a:gd name="T5" fmla="*/ 20 h 70"/>
                <a:gd name="T6" fmla="*/ 37 w 48"/>
                <a:gd name="T7" fmla="*/ 17 h 70"/>
                <a:gd name="T8" fmla="*/ 23 w 48"/>
                <a:gd name="T9" fmla="*/ 8 h 70"/>
                <a:gd name="T10" fmla="*/ 10 w 48"/>
                <a:gd name="T11" fmla="*/ 19 h 70"/>
                <a:gd name="T12" fmla="*/ 22 w 48"/>
                <a:gd name="T13" fmla="*/ 29 h 70"/>
                <a:gd name="T14" fmla="*/ 27 w 48"/>
                <a:gd name="T15" fmla="*/ 30 h 70"/>
                <a:gd name="T16" fmla="*/ 48 w 48"/>
                <a:gd name="T17" fmla="*/ 49 h 70"/>
                <a:gd name="T18" fmla="*/ 24 w 48"/>
                <a:gd name="T19" fmla="*/ 70 h 70"/>
                <a:gd name="T20" fmla="*/ 0 w 48"/>
                <a:gd name="T21" fmla="*/ 52 h 70"/>
                <a:gd name="T22" fmla="*/ 3 w 48"/>
                <a:gd name="T23" fmla="*/ 48 h 70"/>
                <a:gd name="T24" fmla="*/ 6 w 48"/>
                <a:gd name="T25" fmla="*/ 48 h 70"/>
                <a:gd name="T26" fmla="*/ 9 w 48"/>
                <a:gd name="T27" fmla="*/ 51 h 70"/>
                <a:gd name="T28" fmla="*/ 24 w 48"/>
                <a:gd name="T29" fmla="*/ 61 h 70"/>
                <a:gd name="T30" fmla="*/ 39 w 48"/>
                <a:gd name="T31" fmla="*/ 50 h 70"/>
                <a:gd name="T32" fmla="*/ 25 w 48"/>
                <a:gd name="T33" fmla="*/ 38 h 70"/>
                <a:gd name="T34" fmla="*/ 20 w 48"/>
                <a:gd name="T35" fmla="*/ 37 h 70"/>
                <a:gd name="T36" fmla="*/ 1 w 48"/>
                <a:gd name="T37" fmla="*/ 20 h 70"/>
                <a:gd name="T38" fmla="*/ 24 w 48"/>
                <a:gd name="T39" fmla="*/ 0 h 70"/>
                <a:gd name="T40" fmla="*/ 46 w 48"/>
                <a:gd name="T41" fmla="*/ 1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70">
                  <a:moveTo>
                    <a:pt x="46" y="17"/>
                  </a:moveTo>
                  <a:cubicBezTo>
                    <a:pt x="46" y="19"/>
                    <a:pt x="45" y="20"/>
                    <a:pt x="43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38" y="20"/>
                    <a:pt x="37" y="19"/>
                    <a:pt x="37" y="17"/>
                  </a:cubicBezTo>
                  <a:cubicBezTo>
                    <a:pt x="35" y="12"/>
                    <a:pt x="31" y="8"/>
                    <a:pt x="23" y="8"/>
                  </a:cubicBezTo>
                  <a:cubicBezTo>
                    <a:pt x="15" y="8"/>
                    <a:pt x="10" y="13"/>
                    <a:pt x="10" y="19"/>
                  </a:cubicBezTo>
                  <a:cubicBezTo>
                    <a:pt x="10" y="26"/>
                    <a:pt x="16" y="27"/>
                    <a:pt x="22" y="2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41" y="33"/>
                    <a:pt x="48" y="38"/>
                    <a:pt x="48" y="49"/>
                  </a:cubicBezTo>
                  <a:cubicBezTo>
                    <a:pt x="48" y="61"/>
                    <a:pt x="39" y="70"/>
                    <a:pt x="24" y="70"/>
                  </a:cubicBezTo>
                  <a:cubicBezTo>
                    <a:pt x="11" y="70"/>
                    <a:pt x="1" y="62"/>
                    <a:pt x="0" y="52"/>
                  </a:cubicBezTo>
                  <a:cubicBezTo>
                    <a:pt x="0" y="50"/>
                    <a:pt x="1" y="48"/>
                    <a:pt x="3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8" y="48"/>
                    <a:pt x="8" y="49"/>
                    <a:pt x="9" y="51"/>
                  </a:cubicBezTo>
                  <a:cubicBezTo>
                    <a:pt x="11" y="56"/>
                    <a:pt x="15" y="61"/>
                    <a:pt x="24" y="61"/>
                  </a:cubicBezTo>
                  <a:cubicBezTo>
                    <a:pt x="34" y="61"/>
                    <a:pt x="39" y="57"/>
                    <a:pt x="39" y="50"/>
                  </a:cubicBezTo>
                  <a:cubicBezTo>
                    <a:pt x="39" y="43"/>
                    <a:pt x="35" y="41"/>
                    <a:pt x="25" y="38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0" y="35"/>
                    <a:pt x="1" y="31"/>
                    <a:pt x="1" y="20"/>
                  </a:cubicBezTo>
                  <a:cubicBezTo>
                    <a:pt x="1" y="9"/>
                    <a:pt x="10" y="0"/>
                    <a:pt x="24" y="0"/>
                  </a:cubicBezTo>
                  <a:cubicBezTo>
                    <a:pt x="36" y="0"/>
                    <a:pt x="45" y="7"/>
                    <a:pt x="4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121E44D-74EF-4D88-BF6A-B6AA2456B3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9" y="2359"/>
              <a:ext cx="332" cy="458"/>
            </a:xfrm>
            <a:custGeom>
              <a:avLst/>
              <a:gdLst>
                <a:gd name="T0" fmla="*/ 51 w 51"/>
                <a:gd name="T1" fmla="*/ 23 h 70"/>
                <a:gd name="T2" fmla="*/ 51 w 51"/>
                <a:gd name="T3" fmla="*/ 46 h 70"/>
                <a:gd name="T4" fmla="*/ 25 w 51"/>
                <a:gd name="T5" fmla="*/ 70 h 70"/>
                <a:gd name="T6" fmla="*/ 0 w 51"/>
                <a:gd name="T7" fmla="*/ 46 h 70"/>
                <a:gd name="T8" fmla="*/ 0 w 51"/>
                <a:gd name="T9" fmla="*/ 23 h 70"/>
                <a:gd name="T10" fmla="*/ 25 w 51"/>
                <a:gd name="T11" fmla="*/ 0 h 70"/>
                <a:gd name="T12" fmla="*/ 51 w 51"/>
                <a:gd name="T13" fmla="*/ 23 h 70"/>
                <a:gd name="T14" fmla="*/ 9 w 51"/>
                <a:gd name="T15" fmla="*/ 24 h 70"/>
                <a:gd name="T16" fmla="*/ 9 w 51"/>
                <a:gd name="T17" fmla="*/ 45 h 70"/>
                <a:gd name="T18" fmla="*/ 25 w 51"/>
                <a:gd name="T19" fmla="*/ 61 h 70"/>
                <a:gd name="T20" fmla="*/ 41 w 51"/>
                <a:gd name="T21" fmla="*/ 45 h 70"/>
                <a:gd name="T22" fmla="*/ 41 w 51"/>
                <a:gd name="T23" fmla="*/ 24 h 70"/>
                <a:gd name="T24" fmla="*/ 25 w 51"/>
                <a:gd name="T25" fmla="*/ 8 h 70"/>
                <a:gd name="T26" fmla="*/ 9 w 51"/>
                <a:gd name="T27" fmla="*/ 2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70">
                  <a:moveTo>
                    <a:pt x="51" y="23"/>
                  </a:moveTo>
                  <a:cubicBezTo>
                    <a:pt x="51" y="46"/>
                    <a:pt x="51" y="46"/>
                    <a:pt x="51" y="46"/>
                  </a:cubicBezTo>
                  <a:cubicBezTo>
                    <a:pt x="51" y="60"/>
                    <a:pt x="40" y="70"/>
                    <a:pt x="25" y="70"/>
                  </a:cubicBezTo>
                  <a:cubicBezTo>
                    <a:pt x="11" y="70"/>
                    <a:pt x="0" y="60"/>
                    <a:pt x="0" y="4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9"/>
                    <a:pt x="10" y="0"/>
                    <a:pt x="25" y="0"/>
                  </a:cubicBezTo>
                  <a:cubicBezTo>
                    <a:pt x="40" y="0"/>
                    <a:pt x="51" y="9"/>
                    <a:pt x="51" y="23"/>
                  </a:cubicBezTo>
                  <a:close/>
                  <a:moveTo>
                    <a:pt x="9" y="24"/>
                  </a:moveTo>
                  <a:cubicBezTo>
                    <a:pt x="9" y="45"/>
                    <a:pt x="9" y="45"/>
                    <a:pt x="9" y="45"/>
                  </a:cubicBezTo>
                  <a:cubicBezTo>
                    <a:pt x="9" y="56"/>
                    <a:pt x="16" y="61"/>
                    <a:pt x="25" y="61"/>
                  </a:cubicBezTo>
                  <a:cubicBezTo>
                    <a:pt x="35" y="61"/>
                    <a:pt x="41" y="56"/>
                    <a:pt x="41" y="45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14"/>
                    <a:pt x="35" y="8"/>
                    <a:pt x="25" y="8"/>
                  </a:cubicBezTo>
                  <a:cubicBezTo>
                    <a:pt x="16" y="8"/>
                    <a:pt x="9" y="14"/>
                    <a:pt x="9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8DA6A9ED-B94F-42E0-9B2D-94669062A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" y="2359"/>
              <a:ext cx="326" cy="458"/>
            </a:xfrm>
            <a:custGeom>
              <a:avLst/>
              <a:gdLst>
                <a:gd name="T0" fmla="*/ 40 w 50"/>
                <a:gd name="T1" fmla="*/ 48 h 70"/>
                <a:gd name="T2" fmla="*/ 44 w 50"/>
                <a:gd name="T3" fmla="*/ 45 h 70"/>
                <a:gd name="T4" fmla="*/ 47 w 50"/>
                <a:gd name="T5" fmla="*/ 45 h 70"/>
                <a:gd name="T6" fmla="*/ 50 w 50"/>
                <a:gd name="T7" fmla="*/ 48 h 70"/>
                <a:gd name="T8" fmla="*/ 25 w 50"/>
                <a:gd name="T9" fmla="*/ 70 h 70"/>
                <a:gd name="T10" fmla="*/ 0 w 50"/>
                <a:gd name="T11" fmla="*/ 46 h 70"/>
                <a:gd name="T12" fmla="*/ 0 w 50"/>
                <a:gd name="T13" fmla="*/ 23 h 70"/>
                <a:gd name="T14" fmla="*/ 25 w 50"/>
                <a:gd name="T15" fmla="*/ 0 h 70"/>
                <a:gd name="T16" fmla="*/ 50 w 50"/>
                <a:gd name="T17" fmla="*/ 21 h 70"/>
                <a:gd name="T18" fmla="*/ 47 w 50"/>
                <a:gd name="T19" fmla="*/ 24 h 70"/>
                <a:gd name="T20" fmla="*/ 44 w 50"/>
                <a:gd name="T21" fmla="*/ 24 h 70"/>
                <a:gd name="T22" fmla="*/ 40 w 50"/>
                <a:gd name="T23" fmla="*/ 21 h 70"/>
                <a:gd name="T24" fmla="*/ 25 w 50"/>
                <a:gd name="T25" fmla="*/ 8 h 70"/>
                <a:gd name="T26" fmla="*/ 9 w 50"/>
                <a:gd name="T27" fmla="*/ 24 h 70"/>
                <a:gd name="T28" fmla="*/ 9 w 50"/>
                <a:gd name="T29" fmla="*/ 45 h 70"/>
                <a:gd name="T30" fmla="*/ 25 w 50"/>
                <a:gd name="T31" fmla="*/ 61 h 70"/>
                <a:gd name="T32" fmla="*/ 40 w 50"/>
                <a:gd name="T33" fmla="*/ 4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70">
                  <a:moveTo>
                    <a:pt x="40" y="48"/>
                  </a:moveTo>
                  <a:cubicBezTo>
                    <a:pt x="41" y="46"/>
                    <a:pt x="42" y="45"/>
                    <a:pt x="44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9" y="45"/>
                    <a:pt x="50" y="46"/>
                    <a:pt x="50" y="48"/>
                  </a:cubicBezTo>
                  <a:cubicBezTo>
                    <a:pt x="48" y="62"/>
                    <a:pt x="39" y="70"/>
                    <a:pt x="25" y="70"/>
                  </a:cubicBezTo>
                  <a:cubicBezTo>
                    <a:pt x="11" y="70"/>
                    <a:pt x="0" y="60"/>
                    <a:pt x="0" y="4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9" y="0"/>
                    <a:pt x="48" y="8"/>
                    <a:pt x="50" y="21"/>
                  </a:cubicBezTo>
                  <a:cubicBezTo>
                    <a:pt x="50" y="23"/>
                    <a:pt x="49" y="24"/>
                    <a:pt x="47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2" y="24"/>
                    <a:pt x="41" y="23"/>
                    <a:pt x="40" y="21"/>
                  </a:cubicBezTo>
                  <a:cubicBezTo>
                    <a:pt x="39" y="13"/>
                    <a:pt x="34" y="8"/>
                    <a:pt x="25" y="8"/>
                  </a:cubicBezTo>
                  <a:cubicBezTo>
                    <a:pt x="16" y="8"/>
                    <a:pt x="9" y="14"/>
                    <a:pt x="9" y="2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55"/>
                    <a:pt x="16" y="61"/>
                    <a:pt x="25" y="61"/>
                  </a:cubicBezTo>
                  <a:cubicBezTo>
                    <a:pt x="34" y="61"/>
                    <a:pt x="39" y="56"/>
                    <a:pt x="4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0F241FE-4840-48FF-BD0E-4070DF25C9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3" y="2189"/>
              <a:ext cx="117" cy="615"/>
            </a:xfrm>
            <a:custGeom>
              <a:avLst/>
              <a:gdLst>
                <a:gd name="T0" fmla="*/ 9 w 18"/>
                <a:gd name="T1" fmla="*/ 91 h 94"/>
                <a:gd name="T2" fmla="*/ 9 w 18"/>
                <a:gd name="T3" fmla="*/ 35 h 94"/>
                <a:gd name="T4" fmla="*/ 3 w 18"/>
                <a:gd name="T5" fmla="*/ 35 h 94"/>
                <a:gd name="T6" fmla="*/ 0 w 18"/>
                <a:gd name="T7" fmla="*/ 32 h 94"/>
                <a:gd name="T8" fmla="*/ 0 w 18"/>
                <a:gd name="T9" fmla="*/ 30 h 94"/>
                <a:gd name="T10" fmla="*/ 3 w 18"/>
                <a:gd name="T11" fmla="*/ 27 h 94"/>
                <a:gd name="T12" fmla="*/ 15 w 18"/>
                <a:gd name="T13" fmla="*/ 27 h 94"/>
                <a:gd name="T14" fmla="*/ 18 w 18"/>
                <a:gd name="T15" fmla="*/ 30 h 94"/>
                <a:gd name="T16" fmla="*/ 18 w 18"/>
                <a:gd name="T17" fmla="*/ 91 h 94"/>
                <a:gd name="T18" fmla="*/ 15 w 18"/>
                <a:gd name="T19" fmla="*/ 94 h 94"/>
                <a:gd name="T20" fmla="*/ 12 w 18"/>
                <a:gd name="T21" fmla="*/ 94 h 94"/>
                <a:gd name="T22" fmla="*/ 9 w 18"/>
                <a:gd name="T23" fmla="*/ 91 h 94"/>
                <a:gd name="T24" fmla="*/ 18 w 18"/>
                <a:gd name="T25" fmla="*/ 3 h 94"/>
                <a:gd name="T26" fmla="*/ 18 w 18"/>
                <a:gd name="T27" fmla="*/ 9 h 94"/>
                <a:gd name="T28" fmla="*/ 15 w 18"/>
                <a:gd name="T29" fmla="*/ 12 h 94"/>
                <a:gd name="T30" fmla="*/ 9 w 18"/>
                <a:gd name="T31" fmla="*/ 12 h 94"/>
                <a:gd name="T32" fmla="*/ 6 w 18"/>
                <a:gd name="T33" fmla="*/ 9 h 94"/>
                <a:gd name="T34" fmla="*/ 6 w 18"/>
                <a:gd name="T35" fmla="*/ 3 h 94"/>
                <a:gd name="T36" fmla="*/ 9 w 18"/>
                <a:gd name="T37" fmla="*/ 0 h 94"/>
                <a:gd name="T38" fmla="*/ 15 w 18"/>
                <a:gd name="T39" fmla="*/ 0 h 94"/>
                <a:gd name="T40" fmla="*/ 18 w 18"/>
                <a:gd name="T41" fmla="*/ 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94">
                  <a:moveTo>
                    <a:pt x="9" y="91"/>
                  </a:moveTo>
                  <a:cubicBezTo>
                    <a:pt x="9" y="35"/>
                    <a:pt x="9" y="35"/>
                    <a:pt x="9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5"/>
                    <a:pt x="0" y="34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7" y="27"/>
                    <a:pt x="18" y="28"/>
                    <a:pt x="18" y="30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8" y="93"/>
                    <a:pt x="17" y="94"/>
                    <a:pt x="15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0" y="94"/>
                    <a:pt x="9" y="93"/>
                    <a:pt x="9" y="91"/>
                  </a:cubicBezTo>
                  <a:close/>
                  <a:moveTo>
                    <a:pt x="18" y="3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18" y="11"/>
                    <a:pt x="17" y="12"/>
                    <a:pt x="15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12"/>
                    <a:pt x="6" y="11"/>
                    <a:pt x="6" y="9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7" y="0"/>
                    <a:pt x="9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0"/>
                    <a:pt x="18" y="1"/>
                    <a:pt x="1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B081114-E7F0-47C4-B16D-C417A7A64C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41" y="2359"/>
              <a:ext cx="326" cy="458"/>
            </a:xfrm>
            <a:custGeom>
              <a:avLst/>
              <a:gdLst>
                <a:gd name="T0" fmla="*/ 10 w 50"/>
                <a:gd name="T1" fmla="*/ 36 h 70"/>
                <a:gd name="T2" fmla="*/ 10 w 50"/>
                <a:gd name="T3" fmla="*/ 45 h 70"/>
                <a:gd name="T4" fmla="*/ 25 w 50"/>
                <a:gd name="T5" fmla="*/ 61 h 70"/>
                <a:gd name="T6" fmla="*/ 41 w 50"/>
                <a:gd name="T7" fmla="*/ 49 h 70"/>
                <a:gd name="T8" fmla="*/ 44 w 50"/>
                <a:gd name="T9" fmla="*/ 46 h 70"/>
                <a:gd name="T10" fmla="*/ 47 w 50"/>
                <a:gd name="T11" fmla="*/ 46 h 70"/>
                <a:gd name="T12" fmla="*/ 50 w 50"/>
                <a:gd name="T13" fmla="*/ 49 h 70"/>
                <a:gd name="T14" fmla="*/ 25 w 50"/>
                <a:gd name="T15" fmla="*/ 70 h 70"/>
                <a:gd name="T16" fmla="*/ 0 w 50"/>
                <a:gd name="T17" fmla="*/ 46 h 70"/>
                <a:gd name="T18" fmla="*/ 0 w 50"/>
                <a:gd name="T19" fmla="*/ 23 h 70"/>
                <a:gd name="T20" fmla="*/ 25 w 50"/>
                <a:gd name="T21" fmla="*/ 0 h 70"/>
                <a:gd name="T22" fmla="*/ 50 w 50"/>
                <a:gd name="T23" fmla="*/ 23 h 70"/>
                <a:gd name="T24" fmla="*/ 50 w 50"/>
                <a:gd name="T25" fmla="*/ 33 h 70"/>
                <a:gd name="T26" fmla="*/ 47 w 50"/>
                <a:gd name="T27" fmla="*/ 36 h 70"/>
                <a:gd name="T28" fmla="*/ 10 w 50"/>
                <a:gd name="T29" fmla="*/ 36 h 70"/>
                <a:gd name="T30" fmla="*/ 10 w 50"/>
                <a:gd name="T31" fmla="*/ 24 h 70"/>
                <a:gd name="T32" fmla="*/ 10 w 50"/>
                <a:gd name="T33" fmla="*/ 28 h 70"/>
                <a:gd name="T34" fmla="*/ 41 w 50"/>
                <a:gd name="T35" fmla="*/ 28 h 70"/>
                <a:gd name="T36" fmla="*/ 41 w 50"/>
                <a:gd name="T37" fmla="*/ 24 h 70"/>
                <a:gd name="T38" fmla="*/ 25 w 50"/>
                <a:gd name="T39" fmla="*/ 8 h 70"/>
                <a:gd name="T40" fmla="*/ 10 w 50"/>
                <a:gd name="T41" fmla="*/ 2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70">
                  <a:moveTo>
                    <a:pt x="10" y="36"/>
                  </a:moveTo>
                  <a:cubicBezTo>
                    <a:pt x="10" y="45"/>
                    <a:pt x="10" y="45"/>
                    <a:pt x="10" y="45"/>
                  </a:cubicBezTo>
                  <a:cubicBezTo>
                    <a:pt x="10" y="55"/>
                    <a:pt x="16" y="61"/>
                    <a:pt x="25" y="61"/>
                  </a:cubicBezTo>
                  <a:cubicBezTo>
                    <a:pt x="35" y="61"/>
                    <a:pt x="39" y="57"/>
                    <a:pt x="41" y="49"/>
                  </a:cubicBezTo>
                  <a:cubicBezTo>
                    <a:pt x="41" y="47"/>
                    <a:pt x="42" y="46"/>
                    <a:pt x="44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9" y="46"/>
                    <a:pt x="50" y="47"/>
                    <a:pt x="50" y="49"/>
                  </a:cubicBezTo>
                  <a:cubicBezTo>
                    <a:pt x="48" y="62"/>
                    <a:pt x="39" y="70"/>
                    <a:pt x="25" y="70"/>
                  </a:cubicBezTo>
                  <a:cubicBezTo>
                    <a:pt x="11" y="70"/>
                    <a:pt x="0" y="60"/>
                    <a:pt x="0" y="4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40" y="0"/>
                    <a:pt x="50" y="10"/>
                    <a:pt x="50" y="2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5"/>
                    <a:pt x="49" y="36"/>
                    <a:pt x="47" y="36"/>
                  </a:cubicBezTo>
                  <a:lnTo>
                    <a:pt x="10" y="36"/>
                  </a:lnTo>
                  <a:close/>
                  <a:moveTo>
                    <a:pt x="10" y="24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14"/>
                    <a:pt x="35" y="8"/>
                    <a:pt x="25" y="8"/>
                  </a:cubicBezTo>
                  <a:cubicBezTo>
                    <a:pt x="16" y="8"/>
                    <a:pt x="10" y="1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89FB044D-4A51-46FE-ADBC-FB1890B4E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6" y="2189"/>
              <a:ext cx="215" cy="621"/>
            </a:xfrm>
            <a:custGeom>
              <a:avLst/>
              <a:gdLst>
                <a:gd name="T0" fmla="*/ 20 w 33"/>
                <a:gd name="T1" fmla="*/ 35 h 95"/>
                <a:gd name="T2" fmla="*/ 20 w 33"/>
                <a:gd name="T3" fmla="*/ 74 h 95"/>
                <a:gd name="T4" fmla="*/ 30 w 33"/>
                <a:gd name="T5" fmla="*/ 86 h 95"/>
                <a:gd name="T6" fmla="*/ 33 w 33"/>
                <a:gd name="T7" fmla="*/ 89 h 95"/>
                <a:gd name="T8" fmla="*/ 33 w 33"/>
                <a:gd name="T9" fmla="*/ 92 h 95"/>
                <a:gd name="T10" fmla="*/ 30 w 33"/>
                <a:gd name="T11" fmla="*/ 95 h 95"/>
                <a:gd name="T12" fmla="*/ 11 w 33"/>
                <a:gd name="T13" fmla="*/ 75 h 95"/>
                <a:gd name="T14" fmla="*/ 11 w 33"/>
                <a:gd name="T15" fmla="*/ 35 h 95"/>
                <a:gd name="T16" fmla="*/ 4 w 33"/>
                <a:gd name="T17" fmla="*/ 35 h 95"/>
                <a:gd name="T18" fmla="*/ 0 w 33"/>
                <a:gd name="T19" fmla="*/ 32 h 95"/>
                <a:gd name="T20" fmla="*/ 0 w 33"/>
                <a:gd name="T21" fmla="*/ 30 h 95"/>
                <a:gd name="T22" fmla="*/ 4 w 33"/>
                <a:gd name="T23" fmla="*/ 27 h 95"/>
                <a:gd name="T24" fmla="*/ 11 w 33"/>
                <a:gd name="T25" fmla="*/ 27 h 95"/>
                <a:gd name="T26" fmla="*/ 11 w 33"/>
                <a:gd name="T27" fmla="*/ 3 h 95"/>
                <a:gd name="T28" fmla="*/ 14 w 33"/>
                <a:gd name="T29" fmla="*/ 0 h 95"/>
                <a:gd name="T30" fmla="*/ 17 w 33"/>
                <a:gd name="T31" fmla="*/ 0 h 95"/>
                <a:gd name="T32" fmla="*/ 20 w 33"/>
                <a:gd name="T33" fmla="*/ 3 h 95"/>
                <a:gd name="T34" fmla="*/ 20 w 33"/>
                <a:gd name="T35" fmla="*/ 27 h 95"/>
                <a:gd name="T36" fmla="*/ 30 w 33"/>
                <a:gd name="T37" fmla="*/ 27 h 95"/>
                <a:gd name="T38" fmla="*/ 33 w 33"/>
                <a:gd name="T39" fmla="*/ 30 h 95"/>
                <a:gd name="T40" fmla="*/ 33 w 33"/>
                <a:gd name="T41" fmla="*/ 32 h 95"/>
                <a:gd name="T42" fmla="*/ 30 w 33"/>
                <a:gd name="T43" fmla="*/ 35 h 95"/>
                <a:gd name="T44" fmla="*/ 20 w 33"/>
                <a:gd name="T45" fmla="*/ 3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95">
                  <a:moveTo>
                    <a:pt x="20" y="35"/>
                  </a:moveTo>
                  <a:cubicBezTo>
                    <a:pt x="20" y="74"/>
                    <a:pt x="20" y="74"/>
                    <a:pt x="20" y="74"/>
                  </a:cubicBezTo>
                  <a:cubicBezTo>
                    <a:pt x="20" y="82"/>
                    <a:pt x="24" y="85"/>
                    <a:pt x="30" y="86"/>
                  </a:cubicBezTo>
                  <a:cubicBezTo>
                    <a:pt x="32" y="86"/>
                    <a:pt x="33" y="87"/>
                    <a:pt x="33" y="89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3" y="94"/>
                    <a:pt x="32" y="95"/>
                    <a:pt x="30" y="95"/>
                  </a:cubicBezTo>
                  <a:cubicBezTo>
                    <a:pt x="18" y="95"/>
                    <a:pt x="11" y="87"/>
                    <a:pt x="11" y="7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1" y="35"/>
                    <a:pt x="0" y="34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4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9" y="0"/>
                    <a:pt x="20" y="1"/>
                    <a:pt x="20" y="3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3" y="28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4"/>
                    <a:pt x="32" y="35"/>
                    <a:pt x="30" y="35"/>
                  </a:cubicBezTo>
                  <a:lnTo>
                    <a:pt x="2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753CE5DA-0ECD-466D-BFE1-2BDC177AE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6" y="2365"/>
              <a:ext cx="333" cy="615"/>
            </a:xfrm>
            <a:custGeom>
              <a:avLst/>
              <a:gdLst>
                <a:gd name="T0" fmla="*/ 5 w 51"/>
                <a:gd name="T1" fmla="*/ 91 h 94"/>
                <a:gd name="T2" fmla="*/ 5 w 51"/>
                <a:gd name="T3" fmla="*/ 88 h 94"/>
                <a:gd name="T4" fmla="*/ 8 w 51"/>
                <a:gd name="T5" fmla="*/ 85 h 94"/>
                <a:gd name="T6" fmla="*/ 19 w 51"/>
                <a:gd name="T7" fmla="*/ 73 h 94"/>
                <a:gd name="T8" fmla="*/ 21 w 51"/>
                <a:gd name="T9" fmla="*/ 67 h 94"/>
                <a:gd name="T10" fmla="*/ 0 w 51"/>
                <a:gd name="T11" fmla="*/ 4 h 94"/>
                <a:gd name="T12" fmla="*/ 3 w 51"/>
                <a:gd name="T13" fmla="*/ 0 h 94"/>
                <a:gd name="T14" fmla="*/ 6 w 51"/>
                <a:gd name="T15" fmla="*/ 0 h 94"/>
                <a:gd name="T16" fmla="*/ 10 w 51"/>
                <a:gd name="T17" fmla="*/ 3 h 94"/>
                <a:gd name="T18" fmla="*/ 25 w 51"/>
                <a:gd name="T19" fmla="*/ 53 h 94"/>
                <a:gd name="T20" fmla="*/ 42 w 51"/>
                <a:gd name="T21" fmla="*/ 3 h 94"/>
                <a:gd name="T22" fmla="*/ 45 w 51"/>
                <a:gd name="T23" fmla="*/ 0 h 94"/>
                <a:gd name="T24" fmla="*/ 48 w 51"/>
                <a:gd name="T25" fmla="*/ 0 h 94"/>
                <a:gd name="T26" fmla="*/ 51 w 51"/>
                <a:gd name="T27" fmla="*/ 4 h 94"/>
                <a:gd name="T28" fmla="*/ 27 w 51"/>
                <a:gd name="T29" fmla="*/ 74 h 94"/>
                <a:gd name="T30" fmla="*/ 8 w 51"/>
                <a:gd name="T31" fmla="*/ 94 h 94"/>
                <a:gd name="T32" fmla="*/ 5 w 51"/>
                <a:gd name="T33" fmla="*/ 9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94">
                  <a:moveTo>
                    <a:pt x="5" y="91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6"/>
                    <a:pt x="6" y="85"/>
                    <a:pt x="8" y="85"/>
                  </a:cubicBezTo>
                  <a:cubicBezTo>
                    <a:pt x="14" y="84"/>
                    <a:pt x="17" y="80"/>
                    <a:pt x="19" y="73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1"/>
                    <a:pt x="10" y="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"/>
                    <a:pt x="43" y="0"/>
                    <a:pt x="4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0" y="0"/>
                    <a:pt x="51" y="1"/>
                    <a:pt x="51" y="4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4" y="86"/>
                    <a:pt x="19" y="93"/>
                    <a:pt x="8" y="94"/>
                  </a:cubicBezTo>
                  <a:cubicBezTo>
                    <a:pt x="6" y="94"/>
                    <a:pt x="5" y="93"/>
                    <a:pt x="5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2C7AD2D8-1FD2-47F5-BD26-0EFFA9846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8" y="2960"/>
              <a:ext cx="215" cy="615"/>
            </a:xfrm>
            <a:custGeom>
              <a:avLst/>
              <a:gdLst>
                <a:gd name="T0" fmla="*/ 19 w 33"/>
                <a:gd name="T1" fmla="*/ 35 h 94"/>
                <a:gd name="T2" fmla="*/ 19 w 33"/>
                <a:gd name="T3" fmla="*/ 74 h 94"/>
                <a:gd name="T4" fmla="*/ 30 w 33"/>
                <a:gd name="T5" fmla="*/ 86 h 94"/>
                <a:gd name="T6" fmla="*/ 33 w 33"/>
                <a:gd name="T7" fmla="*/ 89 h 94"/>
                <a:gd name="T8" fmla="*/ 33 w 33"/>
                <a:gd name="T9" fmla="*/ 91 h 94"/>
                <a:gd name="T10" fmla="*/ 30 w 33"/>
                <a:gd name="T11" fmla="*/ 94 h 94"/>
                <a:gd name="T12" fmla="*/ 10 w 33"/>
                <a:gd name="T13" fmla="*/ 75 h 94"/>
                <a:gd name="T14" fmla="*/ 10 w 33"/>
                <a:gd name="T15" fmla="*/ 35 h 94"/>
                <a:gd name="T16" fmla="*/ 3 w 33"/>
                <a:gd name="T17" fmla="*/ 35 h 94"/>
                <a:gd name="T18" fmla="*/ 0 w 33"/>
                <a:gd name="T19" fmla="*/ 32 h 94"/>
                <a:gd name="T20" fmla="*/ 0 w 33"/>
                <a:gd name="T21" fmla="*/ 30 h 94"/>
                <a:gd name="T22" fmla="*/ 3 w 33"/>
                <a:gd name="T23" fmla="*/ 27 h 94"/>
                <a:gd name="T24" fmla="*/ 10 w 33"/>
                <a:gd name="T25" fmla="*/ 27 h 94"/>
                <a:gd name="T26" fmla="*/ 10 w 33"/>
                <a:gd name="T27" fmla="*/ 3 h 94"/>
                <a:gd name="T28" fmla="*/ 13 w 33"/>
                <a:gd name="T29" fmla="*/ 0 h 94"/>
                <a:gd name="T30" fmla="*/ 16 w 33"/>
                <a:gd name="T31" fmla="*/ 0 h 94"/>
                <a:gd name="T32" fmla="*/ 19 w 33"/>
                <a:gd name="T33" fmla="*/ 3 h 94"/>
                <a:gd name="T34" fmla="*/ 19 w 33"/>
                <a:gd name="T35" fmla="*/ 27 h 94"/>
                <a:gd name="T36" fmla="*/ 30 w 33"/>
                <a:gd name="T37" fmla="*/ 27 h 94"/>
                <a:gd name="T38" fmla="*/ 33 w 33"/>
                <a:gd name="T39" fmla="*/ 30 h 94"/>
                <a:gd name="T40" fmla="*/ 33 w 33"/>
                <a:gd name="T41" fmla="*/ 32 h 94"/>
                <a:gd name="T42" fmla="*/ 30 w 33"/>
                <a:gd name="T43" fmla="*/ 35 h 94"/>
                <a:gd name="T44" fmla="*/ 19 w 33"/>
                <a:gd name="T45" fmla="*/ 3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94">
                  <a:moveTo>
                    <a:pt x="19" y="35"/>
                  </a:moveTo>
                  <a:cubicBezTo>
                    <a:pt x="19" y="74"/>
                    <a:pt x="19" y="74"/>
                    <a:pt x="19" y="74"/>
                  </a:cubicBezTo>
                  <a:cubicBezTo>
                    <a:pt x="19" y="82"/>
                    <a:pt x="24" y="85"/>
                    <a:pt x="30" y="86"/>
                  </a:cubicBezTo>
                  <a:cubicBezTo>
                    <a:pt x="32" y="86"/>
                    <a:pt x="33" y="86"/>
                    <a:pt x="33" y="89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3"/>
                    <a:pt x="32" y="94"/>
                    <a:pt x="30" y="94"/>
                  </a:cubicBezTo>
                  <a:cubicBezTo>
                    <a:pt x="17" y="94"/>
                    <a:pt x="10" y="87"/>
                    <a:pt x="10" y="7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5"/>
                    <a:pt x="0" y="34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"/>
                    <a:pt x="11" y="0"/>
                    <a:pt x="1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1"/>
                    <a:pt x="19" y="3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3" y="28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4"/>
                    <a:pt x="32" y="35"/>
                    <a:pt x="30" y="35"/>
                  </a:cubicBezTo>
                  <a:lnTo>
                    <a:pt x="19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649B322-759B-4320-8D43-E5ECB91CCA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68" y="3124"/>
              <a:ext cx="333" cy="458"/>
            </a:xfrm>
            <a:custGeom>
              <a:avLst/>
              <a:gdLst>
                <a:gd name="T0" fmla="*/ 51 w 51"/>
                <a:gd name="T1" fmla="*/ 24 h 70"/>
                <a:gd name="T2" fmla="*/ 51 w 51"/>
                <a:gd name="T3" fmla="*/ 47 h 70"/>
                <a:gd name="T4" fmla="*/ 25 w 51"/>
                <a:gd name="T5" fmla="*/ 70 h 70"/>
                <a:gd name="T6" fmla="*/ 0 w 51"/>
                <a:gd name="T7" fmla="*/ 47 h 70"/>
                <a:gd name="T8" fmla="*/ 0 w 51"/>
                <a:gd name="T9" fmla="*/ 24 h 70"/>
                <a:gd name="T10" fmla="*/ 25 w 51"/>
                <a:gd name="T11" fmla="*/ 0 h 70"/>
                <a:gd name="T12" fmla="*/ 51 w 51"/>
                <a:gd name="T13" fmla="*/ 24 h 70"/>
                <a:gd name="T14" fmla="*/ 9 w 51"/>
                <a:gd name="T15" fmla="*/ 25 h 70"/>
                <a:gd name="T16" fmla="*/ 9 w 51"/>
                <a:gd name="T17" fmla="*/ 46 h 70"/>
                <a:gd name="T18" fmla="*/ 25 w 51"/>
                <a:gd name="T19" fmla="*/ 62 h 70"/>
                <a:gd name="T20" fmla="*/ 42 w 51"/>
                <a:gd name="T21" fmla="*/ 46 h 70"/>
                <a:gd name="T22" fmla="*/ 42 w 51"/>
                <a:gd name="T23" fmla="*/ 25 h 70"/>
                <a:gd name="T24" fmla="*/ 25 w 51"/>
                <a:gd name="T25" fmla="*/ 9 h 70"/>
                <a:gd name="T26" fmla="*/ 9 w 51"/>
                <a:gd name="T27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70">
                  <a:moveTo>
                    <a:pt x="51" y="24"/>
                  </a:moveTo>
                  <a:cubicBezTo>
                    <a:pt x="51" y="47"/>
                    <a:pt x="51" y="47"/>
                    <a:pt x="51" y="47"/>
                  </a:cubicBezTo>
                  <a:cubicBezTo>
                    <a:pt x="51" y="61"/>
                    <a:pt x="40" y="70"/>
                    <a:pt x="25" y="70"/>
                  </a:cubicBezTo>
                  <a:cubicBezTo>
                    <a:pt x="11" y="70"/>
                    <a:pt x="0" y="61"/>
                    <a:pt x="0" y="4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40" y="0"/>
                    <a:pt x="51" y="10"/>
                    <a:pt x="51" y="24"/>
                  </a:cubicBezTo>
                  <a:close/>
                  <a:moveTo>
                    <a:pt x="9" y="25"/>
                  </a:moveTo>
                  <a:cubicBezTo>
                    <a:pt x="9" y="46"/>
                    <a:pt x="9" y="46"/>
                    <a:pt x="9" y="46"/>
                  </a:cubicBezTo>
                  <a:cubicBezTo>
                    <a:pt x="9" y="56"/>
                    <a:pt x="16" y="62"/>
                    <a:pt x="25" y="62"/>
                  </a:cubicBezTo>
                  <a:cubicBezTo>
                    <a:pt x="35" y="62"/>
                    <a:pt x="42" y="56"/>
                    <a:pt x="42" y="46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5" y="9"/>
                    <a:pt x="25" y="9"/>
                  </a:cubicBezTo>
                  <a:cubicBezTo>
                    <a:pt x="16" y="9"/>
                    <a:pt x="9" y="14"/>
                    <a:pt x="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D560A4F3-C38B-4CF2-9C41-5313F17F0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2" y="3124"/>
              <a:ext cx="326" cy="628"/>
            </a:xfrm>
            <a:custGeom>
              <a:avLst/>
              <a:gdLst>
                <a:gd name="T0" fmla="*/ 50 w 50"/>
                <a:gd name="T1" fmla="*/ 5 h 96"/>
                <a:gd name="T2" fmla="*/ 50 w 50"/>
                <a:gd name="T3" fmla="*/ 73 h 96"/>
                <a:gd name="T4" fmla="*/ 25 w 50"/>
                <a:gd name="T5" fmla="*/ 96 h 96"/>
                <a:gd name="T6" fmla="*/ 1 w 50"/>
                <a:gd name="T7" fmla="*/ 76 h 96"/>
                <a:gd name="T8" fmla="*/ 4 w 50"/>
                <a:gd name="T9" fmla="*/ 73 h 96"/>
                <a:gd name="T10" fmla="*/ 7 w 50"/>
                <a:gd name="T11" fmla="*/ 73 h 96"/>
                <a:gd name="T12" fmla="*/ 10 w 50"/>
                <a:gd name="T13" fmla="*/ 76 h 96"/>
                <a:gd name="T14" fmla="*/ 25 w 50"/>
                <a:gd name="T15" fmla="*/ 88 h 96"/>
                <a:gd name="T16" fmla="*/ 41 w 50"/>
                <a:gd name="T17" fmla="*/ 72 h 96"/>
                <a:gd name="T18" fmla="*/ 41 w 50"/>
                <a:gd name="T19" fmla="*/ 60 h 96"/>
                <a:gd name="T20" fmla="*/ 25 w 50"/>
                <a:gd name="T21" fmla="*/ 68 h 96"/>
                <a:gd name="T22" fmla="*/ 1 w 50"/>
                <a:gd name="T23" fmla="*/ 44 h 96"/>
                <a:gd name="T24" fmla="*/ 1 w 50"/>
                <a:gd name="T25" fmla="*/ 24 h 96"/>
                <a:gd name="T26" fmla="*/ 25 w 50"/>
                <a:gd name="T27" fmla="*/ 0 h 96"/>
                <a:gd name="T28" fmla="*/ 42 w 50"/>
                <a:gd name="T29" fmla="*/ 8 h 96"/>
                <a:gd name="T30" fmla="*/ 42 w 50"/>
                <a:gd name="T31" fmla="*/ 5 h 96"/>
                <a:gd name="T32" fmla="*/ 45 w 50"/>
                <a:gd name="T33" fmla="*/ 2 h 96"/>
                <a:gd name="T34" fmla="*/ 47 w 50"/>
                <a:gd name="T35" fmla="*/ 2 h 96"/>
                <a:gd name="T36" fmla="*/ 50 w 50"/>
                <a:gd name="T37" fmla="*/ 5 h 96"/>
                <a:gd name="T38" fmla="*/ 41 w 50"/>
                <a:gd name="T39" fmla="*/ 43 h 96"/>
                <a:gd name="T40" fmla="*/ 41 w 50"/>
                <a:gd name="T41" fmla="*/ 25 h 96"/>
                <a:gd name="T42" fmla="*/ 25 w 50"/>
                <a:gd name="T43" fmla="*/ 9 h 96"/>
                <a:gd name="T44" fmla="*/ 10 w 50"/>
                <a:gd name="T45" fmla="*/ 25 h 96"/>
                <a:gd name="T46" fmla="*/ 10 w 50"/>
                <a:gd name="T47" fmla="*/ 43 h 96"/>
                <a:gd name="T48" fmla="*/ 25 w 50"/>
                <a:gd name="T49" fmla="*/ 59 h 96"/>
                <a:gd name="T50" fmla="*/ 41 w 50"/>
                <a:gd name="T51" fmla="*/ 4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96">
                  <a:moveTo>
                    <a:pt x="50" y="5"/>
                  </a:moveTo>
                  <a:cubicBezTo>
                    <a:pt x="50" y="73"/>
                    <a:pt x="50" y="73"/>
                    <a:pt x="50" y="73"/>
                  </a:cubicBezTo>
                  <a:cubicBezTo>
                    <a:pt x="50" y="87"/>
                    <a:pt x="40" y="96"/>
                    <a:pt x="25" y="96"/>
                  </a:cubicBezTo>
                  <a:cubicBezTo>
                    <a:pt x="12" y="96"/>
                    <a:pt x="2" y="89"/>
                    <a:pt x="1" y="76"/>
                  </a:cubicBezTo>
                  <a:cubicBezTo>
                    <a:pt x="0" y="74"/>
                    <a:pt x="1" y="73"/>
                    <a:pt x="4" y="73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9" y="73"/>
                    <a:pt x="10" y="74"/>
                    <a:pt x="10" y="76"/>
                  </a:cubicBezTo>
                  <a:cubicBezTo>
                    <a:pt x="12" y="83"/>
                    <a:pt x="16" y="88"/>
                    <a:pt x="25" y="88"/>
                  </a:cubicBezTo>
                  <a:cubicBezTo>
                    <a:pt x="35" y="88"/>
                    <a:pt x="41" y="82"/>
                    <a:pt x="41" y="72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38" y="65"/>
                    <a:pt x="32" y="68"/>
                    <a:pt x="25" y="68"/>
                  </a:cubicBezTo>
                  <a:cubicBezTo>
                    <a:pt x="10" y="68"/>
                    <a:pt x="1" y="58"/>
                    <a:pt x="1" y="4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10"/>
                    <a:pt x="10" y="0"/>
                    <a:pt x="25" y="0"/>
                  </a:cubicBezTo>
                  <a:cubicBezTo>
                    <a:pt x="32" y="0"/>
                    <a:pt x="38" y="3"/>
                    <a:pt x="42" y="8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3"/>
                    <a:pt x="43" y="2"/>
                    <a:pt x="45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2"/>
                    <a:pt x="50" y="3"/>
                    <a:pt x="50" y="5"/>
                  </a:cubicBezTo>
                  <a:close/>
                  <a:moveTo>
                    <a:pt x="41" y="43"/>
                  </a:moveTo>
                  <a:cubicBezTo>
                    <a:pt x="41" y="25"/>
                    <a:pt x="41" y="25"/>
                    <a:pt x="41" y="25"/>
                  </a:cubicBezTo>
                  <a:cubicBezTo>
                    <a:pt x="41" y="15"/>
                    <a:pt x="35" y="9"/>
                    <a:pt x="25" y="9"/>
                  </a:cubicBezTo>
                  <a:cubicBezTo>
                    <a:pt x="16" y="9"/>
                    <a:pt x="10" y="15"/>
                    <a:pt x="10" y="25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53"/>
                    <a:pt x="16" y="59"/>
                    <a:pt x="25" y="59"/>
                  </a:cubicBezTo>
                  <a:cubicBezTo>
                    <a:pt x="35" y="59"/>
                    <a:pt x="41" y="53"/>
                    <a:pt x="4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A2331217-7885-4A8E-BC94-D50EF29A32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8" y="3124"/>
              <a:ext cx="326" cy="458"/>
            </a:xfrm>
            <a:custGeom>
              <a:avLst/>
              <a:gdLst>
                <a:gd name="T0" fmla="*/ 9 w 50"/>
                <a:gd name="T1" fmla="*/ 36 h 70"/>
                <a:gd name="T2" fmla="*/ 9 w 50"/>
                <a:gd name="T3" fmla="*/ 46 h 70"/>
                <a:gd name="T4" fmla="*/ 25 w 50"/>
                <a:gd name="T5" fmla="*/ 62 h 70"/>
                <a:gd name="T6" fmla="*/ 40 w 50"/>
                <a:gd name="T7" fmla="*/ 50 h 70"/>
                <a:gd name="T8" fmla="*/ 44 w 50"/>
                <a:gd name="T9" fmla="*/ 47 h 70"/>
                <a:gd name="T10" fmla="*/ 47 w 50"/>
                <a:gd name="T11" fmla="*/ 47 h 70"/>
                <a:gd name="T12" fmla="*/ 50 w 50"/>
                <a:gd name="T13" fmla="*/ 50 h 70"/>
                <a:gd name="T14" fmla="*/ 25 w 50"/>
                <a:gd name="T15" fmla="*/ 70 h 70"/>
                <a:gd name="T16" fmla="*/ 0 w 50"/>
                <a:gd name="T17" fmla="*/ 47 h 70"/>
                <a:gd name="T18" fmla="*/ 0 w 50"/>
                <a:gd name="T19" fmla="*/ 24 h 70"/>
                <a:gd name="T20" fmla="*/ 25 w 50"/>
                <a:gd name="T21" fmla="*/ 0 h 70"/>
                <a:gd name="T22" fmla="*/ 50 w 50"/>
                <a:gd name="T23" fmla="*/ 24 h 70"/>
                <a:gd name="T24" fmla="*/ 50 w 50"/>
                <a:gd name="T25" fmla="*/ 33 h 70"/>
                <a:gd name="T26" fmla="*/ 47 w 50"/>
                <a:gd name="T27" fmla="*/ 36 h 70"/>
                <a:gd name="T28" fmla="*/ 9 w 50"/>
                <a:gd name="T29" fmla="*/ 36 h 70"/>
                <a:gd name="T30" fmla="*/ 9 w 50"/>
                <a:gd name="T31" fmla="*/ 25 h 70"/>
                <a:gd name="T32" fmla="*/ 9 w 50"/>
                <a:gd name="T33" fmla="*/ 28 h 70"/>
                <a:gd name="T34" fmla="*/ 41 w 50"/>
                <a:gd name="T35" fmla="*/ 28 h 70"/>
                <a:gd name="T36" fmla="*/ 41 w 50"/>
                <a:gd name="T37" fmla="*/ 25 h 70"/>
                <a:gd name="T38" fmla="*/ 25 w 50"/>
                <a:gd name="T39" fmla="*/ 9 h 70"/>
                <a:gd name="T40" fmla="*/ 9 w 50"/>
                <a:gd name="T41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70">
                  <a:moveTo>
                    <a:pt x="9" y="36"/>
                  </a:moveTo>
                  <a:cubicBezTo>
                    <a:pt x="9" y="46"/>
                    <a:pt x="9" y="46"/>
                    <a:pt x="9" y="46"/>
                  </a:cubicBezTo>
                  <a:cubicBezTo>
                    <a:pt x="9" y="56"/>
                    <a:pt x="16" y="62"/>
                    <a:pt x="25" y="62"/>
                  </a:cubicBezTo>
                  <a:cubicBezTo>
                    <a:pt x="34" y="62"/>
                    <a:pt x="38" y="57"/>
                    <a:pt x="40" y="50"/>
                  </a:cubicBezTo>
                  <a:cubicBezTo>
                    <a:pt x="41" y="48"/>
                    <a:pt x="42" y="47"/>
                    <a:pt x="44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9" y="47"/>
                    <a:pt x="50" y="48"/>
                    <a:pt x="50" y="50"/>
                  </a:cubicBezTo>
                  <a:cubicBezTo>
                    <a:pt x="48" y="63"/>
                    <a:pt x="38" y="70"/>
                    <a:pt x="25" y="70"/>
                  </a:cubicBezTo>
                  <a:cubicBezTo>
                    <a:pt x="11" y="70"/>
                    <a:pt x="0" y="60"/>
                    <a:pt x="0" y="4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0" y="0"/>
                    <a:pt x="25" y="0"/>
                  </a:cubicBezTo>
                  <a:cubicBezTo>
                    <a:pt x="39" y="0"/>
                    <a:pt x="50" y="10"/>
                    <a:pt x="50" y="24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5"/>
                    <a:pt x="49" y="36"/>
                    <a:pt x="47" y="36"/>
                  </a:cubicBezTo>
                  <a:lnTo>
                    <a:pt x="9" y="36"/>
                  </a:lnTo>
                  <a:close/>
                  <a:moveTo>
                    <a:pt x="9" y="25"/>
                  </a:moveTo>
                  <a:cubicBezTo>
                    <a:pt x="9" y="28"/>
                    <a:pt x="9" y="28"/>
                    <a:pt x="9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15"/>
                    <a:pt x="34" y="9"/>
                    <a:pt x="25" y="9"/>
                  </a:cubicBezTo>
                  <a:cubicBezTo>
                    <a:pt x="16" y="9"/>
                    <a:pt x="9" y="15"/>
                    <a:pt x="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549DCDA6-0723-4465-A9DF-D62788D50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" y="2960"/>
              <a:ext cx="215" cy="615"/>
            </a:xfrm>
            <a:custGeom>
              <a:avLst/>
              <a:gdLst>
                <a:gd name="T0" fmla="*/ 19 w 33"/>
                <a:gd name="T1" fmla="*/ 35 h 94"/>
                <a:gd name="T2" fmla="*/ 19 w 33"/>
                <a:gd name="T3" fmla="*/ 74 h 94"/>
                <a:gd name="T4" fmla="*/ 30 w 33"/>
                <a:gd name="T5" fmla="*/ 86 h 94"/>
                <a:gd name="T6" fmla="*/ 33 w 33"/>
                <a:gd name="T7" fmla="*/ 89 h 94"/>
                <a:gd name="T8" fmla="*/ 33 w 33"/>
                <a:gd name="T9" fmla="*/ 91 h 94"/>
                <a:gd name="T10" fmla="*/ 30 w 33"/>
                <a:gd name="T11" fmla="*/ 94 h 94"/>
                <a:gd name="T12" fmla="*/ 10 w 33"/>
                <a:gd name="T13" fmla="*/ 75 h 94"/>
                <a:gd name="T14" fmla="*/ 10 w 33"/>
                <a:gd name="T15" fmla="*/ 35 h 94"/>
                <a:gd name="T16" fmla="*/ 3 w 33"/>
                <a:gd name="T17" fmla="*/ 35 h 94"/>
                <a:gd name="T18" fmla="*/ 0 w 33"/>
                <a:gd name="T19" fmla="*/ 32 h 94"/>
                <a:gd name="T20" fmla="*/ 0 w 33"/>
                <a:gd name="T21" fmla="*/ 30 h 94"/>
                <a:gd name="T22" fmla="*/ 3 w 33"/>
                <a:gd name="T23" fmla="*/ 27 h 94"/>
                <a:gd name="T24" fmla="*/ 10 w 33"/>
                <a:gd name="T25" fmla="*/ 27 h 94"/>
                <a:gd name="T26" fmla="*/ 10 w 33"/>
                <a:gd name="T27" fmla="*/ 3 h 94"/>
                <a:gd name="T28" fmla="*/ 13 w 33"/>
                <a:gd name="T29" fmla="*/ 0 h 94"/>
                <a:gd name="T30" fmla="*/ 16 w 33"/>
                <a:gd name="T31" fmla="*/ 0 h 94"/>
                <a:gd name="T32" fmla="*/ 19 w 33"/>
                <a:gd name="T33" fmla="*/ 3 h 94"/>
                <a:gd name="T34" fmla="*/ 19 w 33"/>
                <a:gd name="T35" fmla="*/ 27 h 94"/>
                <a:gd name="T36" fmla="*/ 30 w 33"/>
                <a:gd name="T37" fmla="*/ 27 h 94"/>
                <a:gd name="T38" fmla="*/ 33 w 33"/>
                <a:gd name="T39" fmla="*/ 30 h 94"/>
                <a:gd name="T40" fmla="*/ 33 w 33"/>
                <a:gd name="T41" fmla="*/ 32 h 94"/>
                <a:gd name="T42" fmla="*/ 30 w 33"/>
                <a:gd name="T43" fmla="*/ 35 h 94"/>
                <a:gd name="T44" fmla="*/ 19 w 33"/>
                <a:gd name="T45" fmla="*/ 3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94">
                  <a:moveTo>
                    <a:pt x="19" y="35"/>
                  </a:moveTo>
                  <a:cubicBezTo>
                    <a:pt x="19" y="74"/>
                    <a:pt x="19" y="74"/>
                    <a:pt x="19" y="74"/>
                  </a:cubicBezTo>
                  <a:cubicBezTo>
                    <a:pt x="19" y="82"/>
                    <a:pt x="24" y="85"/>
                    <a:pt x="30" y="86"/>
                  </a:cubicBezTo>
                  <a:cubicBezTo>
                    <a:pt x="32" y="86"/>
                    <a:pt x="33" y="86"/>
                    <a:pt x="33" y="89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3"/>
                    <a:pt x="32" y="94"/>
                    <a:pt x="30" y="94"/>
                  </a:cubicBezTo>
                  <a:cubicBezTo>
                    <a:pt x="17" y="94"/>
                    <a:pt x="10" y="87"/>
                    <a:pt x="10" y="7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5"/>
                    <a:pt x="0" y="34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"/>
                    <a:pt x="11" y="0"/>
                    <a:pt x="1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1"/>
                    <a:pt x="19" y="3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3" y="28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4"/>
                    <a:pt x="32" y="35"/>
                    <a:pt x="30" y="35"/>
                  </a:cubicBezTo>
                  <a:lnTo>
                    <a:pt x="19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440C2142-F6F4-4205-A3B8-ECBC3797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6" y="2960"/>
              <a:ext cx="326" cy="615"/>
            </a:xfrm>
            <a:custGeom>
              <a:avLst/>
              <a:gdLst>
                <a:gd name="T0" fmla="*/ 50 w 50"/>
                <a:gd name="T1" fmla="*/ 49 h 94"/>
                <a:gd name="T2" fmla="*/ 50 w 50"/>
                <a:gd name="T3" fmla="*/ 91 h 94"/>
                <a:gd name="T4" fmla="*/ 46 w 50"/>
                <a:gd name="T5" fmla="*/ 94 h 94"/>
                <a:gd name="T6" fmla="*/ 44 w 50"/>
                <a:gd name="T7" fmla="*/ 94 h 94"/>
                <a:gd name="T8" fmla="*/ 40 w 50"/>
                <a:gd name="T9" fmla="*/ 91 h 94"/>
                <a:gd name="T10" fmla="*/ 40 w 50"/>
                <a:gd name="T11" fmla="*/ 50 h 94"/>
                <a:gd name="T12" fmla="*/ 25 w 50"/>
                <a:gd name="T13" fmla="*/ 34 h 94"/>
                <a:gd name="T14" fmla="*/ 9 w 50"/>
                <a:gd name="T15" fmla="*/ 50 h 94"/>
                <a:gd name="T16" fmla="*/ 9 w 50"/>
                <a:gd name="T17" fmla="*/ 91 h 94"/>
                <a:gd name="T18" fmla="*/ 6 w 50"/>
                <a:gd name="T19" fmla="*/ 94 h 94"/>
                <a:gd name="T20" fmla="*/ 3 w 50"/>
                <a:gd name="T21" fmla="*/ 94 h 94"/>
                <a:gd name="T22" fmla="*/ 0 w 50"/>
                <a:gd name="T23" fmla="*/ 91 h 94"/>
                <a:gd name="T24" fmla="*/ 0 w 50"/>
                <a:gd name="T25" fmla="*/ 3 h 94"/>
                <a:gd name="T26" fmla="*/ 3 w 50"/>
                <a:gd name="T27" fmla="*/ 0 h 94"/>
                <a:gd name="T28" fmla="*/ 6 w 50"/>
                <a:gd name="T29" fmla="*/ 0 h 94"/>
                <a:gd name="T30" fmla="*/ 9 w 50"/>
                <a:gd name="T31" fmla="*/ 3 h 94"/>
                <a:gd name="T32" fmla="*/ 9 w 50"/>
                <a:gd name="T33" fmla="*/ 33 h 94"/>
                <a:gd name="T34" fmla="*/ 26 w 50"/>
                <a:gd name="T35" fmla="*/ 25 h 94"/>
                <a:gd name="T36" fmla="*/ 50 w 50"/>
                <a:gd name="T37" fmla="*/ 4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94">
                  <a:moveTo>
                    <a:pt x="50" y="49"/>
                  </a:moveTo>
                  <a:cubicBezTo>
                    <a:pt x="50" y="91"/>
                    <a:pt x="50" y="91"/>
                    <a:pt x="50" y="91"/>
                  </a:cubicBezTo>
                  <a:cubicBezTo>
                    <a:pt x="50" y="93"/>
                    <a:pt x="49" y="94"/>
                    <a:pt x="46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1" y="94"/>
                    <a:pt x="40" y="93"/>
                    <a:pt x="40" y="91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0" y="40"/>
                    <a:pt x="34" y="34"/>
                    <a:pt x="25" y="34"/>
                  </a:cubicBezTo>
                  <a:cubicBezTo>
                    <a:pt x="16" y="34"/>
                    <a:pt x="9" y="40"/>
                    <a:pt x="9" y="50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93"/>
                    <a:pt x="8" y="94"/>
                    <a:pt x="6" y="94"/>
                  </a:cubicBezTo>
                  <a:cubicBezTo>
                    <a:pt x="3" y="94"/>
                    <a:pt x="3" y="94"/>
                    <a:pt x="3" y="94"/>
                  </a:cubicBezTo>
                  <a:cubicBezTo>
                    <a:pt x="1" y="94"/>
                    <a:pt x="0" y="93"/>
                    <a:pt x="0" y="9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1"/>
                    <a:pt x="9" y="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3" y="28"/>
                    <a:pt x="18" y="25"/>
                    <a:pt x="26" y="25"/>
                  </a:cubicBezTo>
                  <a:cubicBezTo>
                    <a:pt x="40" y="25"/>
                    <a:pt x="50" y="35"/>
                    <a:pt x="5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43CE6894-E13A-40A4-B1C2-D867103542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6" y="3124"/>
              <a:ext cx="326" cy="458"/>
            </a:xfrm>
            <a:custGeom>
              <a:avLst/>
              <a:gdLst>
                <a:gd name="T0" fmla="*/ 10 w 50"/>
                <a:gd name="T1" fmla="*/ 36 h 70"/>
                <a:gd name="T2" fmla="*/ 10 w 50"/>
                <a:gd name="T3" fmla="*/ 46 h 70"/>
                <a:gd name="T4" fmla="*/ 25 w 50"/>
                <a:gd name="T5" fmla="*/ 62 h 70"/>
                <a:gd name="T6" fmla="*/ 41 w 50"/>
                <a:gd name="T7" fmla="*/ 50 h 70"/>
                <a:gd name="T8" fmla="*/ 44 w 50"/>
                <a:gd name="T9" fmla="*/ 47 h 70"/>
                <a:gd name="T10" fmla="*/ 47 w 50"/>
                <a:gd name="T11" fmla="*/ 47 h 70"/>
                <a:gd name="T12" fmla="*/ 50 w 50"/>
                <a:gd name="T13" fmla="*/ 50 h 70"/>
                <a:gd name="T14" fmla="*/ 25 w 50"/>
                <a:gd name="T15" fmla="*/ 70 h 70"/>
                <a:gd name="T16" fmla="*/ 0 w 50"/>
                <a:gd name="T17" fmla="*/ 47 h 70"/>
                <a:gd name="T18" fmla="*/ 0 w 50"/>
                <a:gd name="T19" fmla="*/ 24 h 70"/>
                <a:gd name="T20" fmla="*/ 25 w 50"/>
                <a:gd name="T21" fmla="*/ 0 h 70"/>
                <a:gd name="T22" fmla="*/ 50 w 50"/>
                <a:gd name="T23" fmla="*/ 24 h 70"/>
                <a:gd name="T24" fmla="*/ 50 w 50"/>
                <a:gd name="T25" fmla="*/ 33 h 70"/>
                <a:gd name="T26" fmla="*/ 47 w 50"/>
                <a:gd name="T27" fmla="*/ 36 h 70"/>
                <a:gd name="T28" fmla="*/ 10 w 50"/>
                <a:gd name="T29" fmla="*/ 36 h 70"/>
                <a:gd name="T30" fmla="*/ 10 w 50"/>
                <a:gd name="T31" fmla="*/ 25 h 70"/>
                <a:gd name="T32" fmla="*/ 10 w 50"/>
                <a:gd name="T33" fmla="*/ 28 h 70"/>
                <a:gd name="T34" fmla="*/ 41 w 50"/>
                <a:gd name="T35" fmla="*/ 28 h 70"/>
                <a:gd name="T36" fmla="*/ 41 w 50"/>
                <a:gd name="T37" fmla="*/ 25 h 70"/>
                <a:gd name="T38" fmla="*/ 25 w 50"/>
                <a:gd name="T39" fmla="*/ 9 h 70"/>
                <a:gd name="T40" fmla="*/ 10 w 50"/>
                <a:gd name="T41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70">
                  <a:moveTo>
                    <a:pt x="10" y="36"/>
                  </a:moveTo>
                  <a:cubicBezTo>
                    <a:pt x="10" y="46"/>
                    <a:pt x="10" y="46"/>
                    <a:pt x="10" y="46"/>
                  </a:cubicBezTo>
                  <a:cubicBezTo>
                    <a:pt x="10" y="56"/>
                    <a:pt x="16" y="62"/>
                    <a:pt x="25" y="62"/>
                  </a:cubicBezTo>
                  <a:cubicBezTo>
                    <a:pt x="35" y="62"/>
                    <a:pt x="39" y="57"/>
                    <a:pt x="41" y="50"/>
                  </a:cubicBezTo>
                  <a:cubicBezTo>
                    <a:pt x="41" y="48"/>
                    <a:pt x="42" y="47"/>
                    <a:pt x="44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9" y="47"/>
                    <a:pt x="50" y="48"/>
                    <a:pt x="50" y="50"/>
                  </a:cubicBezTo>
                  <a:cubicBezTo>
                    <a:pt x="48" y="63"/>
                    <a:pt x="39" y="70"/>
                    <a:pt x="25" y="70"/>
                  </a:cubicBezTo>
                  <a:cubicBezTo>
                    <a:pt x="11" y="70"/>
                    <a:pt x="0" y="60"/>
                    <a:pt x="0" y="4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40" y="0"/>
                    <a:pt x="50" y="10"/>
                    <a:pt x="50" y="24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5"/>
                    <a:pt x="49" y="36"/>
                    <a:pt x="47" y="36"/>
                  </a:cubicBezTo>
                  <a:lnTo>
                    <a:pt x="10" y="36"/>
                  </a:lnTo>
                  <a:close/>
                  <a:moveTo>
                    <a:pt x="10" y="25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15"/>
                    <a:pt x="35" y="9"/>
                    <a:pt x="25" y="9"/>
                  </a:cubicBezTo>
                  <a:cubicBezTo>
                    <a:pt x="16" y="9"/>
                    <a:pt x="10" y="15"/>
                    <a:pt x="1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818920E8-0FDF-4489-BE6A-FC09B2006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3" y="3131"/>
              <a:ext cx="189" cy="444"/>
            </a:xfrm>
            <a:custGeom>
              <a:avLst/>
              <a:gdLst>
                <a:gd name="T0" fmla="*/ 29 w 29"/>
                <a:gd name="T1" fmla="*/ 3 h 68"/>
                <a:gd name="T2" fmla="*/ 29 w 29"/>
                <a:gd name="T3" fmla="*/ 7 h 68"/>
                <a:gd name="T4" fmla="*/ 26 w 29"/>
                <a:gd name="T5" fmla="*/ 10 h 68"/>
                <a:gd name="T6" fmla="*/ 9 w 29"/>
                <a:gd name="T7" fmla="*/ 28 h 68"/>
                <a:gd name="T8" fmla="*/ 9 w 29"/>
                <a:gd name="T9" fmla="*/ 65 h 68"/>
                <a:gd name="T10" fmla="*/ 6 w 29"/>
                <a:gd name="T11" fmla="*/ 68 h 68"/>
                <a:gd name="T12" fmla="*/ 3 w 29"/>
                <a:gd name="T13" fmla="*/ 68 h 68"/>
                <a:gd name="T14" fmla="*/ 0 w 29"/>
                <a:gd name="T15" fmla="*/ 65 h 68"/>
                <a:gd name="T16" fmla="*/ 0 w 29"/>
                <a:gd name="T17" fmla="*/ 4 h 68"/>
                <a:gd name="T18" fmla="*/ 3 w 29"/>
                <a:gd name="T19" fmla="*/ 1 h 68"/>
                <a:gd name="T20" fmla="*/ 6 w 29"/>
                <a:gd name="T21" fmla="*/ 1 h 68"/>
                <a:gd name="T22" fmla="*/ 9 w 29"/>
                <a:gd name="T23" fmla="*/ 4 h 68"/>
                <a:gd name="T24" fmla="*/ 9 w 29"/>
                <a:gd name="T25" fmla="*/ 10 h 68"/>
                <a:gd name="T26" fmla="*/ 26 w 29"/>
                <a:gd name="T27" fmla="*/ 0 h 68"/>
                <a:gd name="T28" fmla="*/ 29 w 29"/>
                <a:gd name="T29" fmla="*/ 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68">
                  <a:moveTo>
                    <a:pt x="29" y="3"/>
                  </a:moveTo>
                  <a:cubicBezTo>
                    <a:pt x="29" y="7"/>
                    <a:pt x="29" y="7"/>
                    <a:pt x="29" y="7"/>
                  </a:cubicBezTo>
                  <a:cubicBezTo>
                    <a:pt x="29" y="9"/>
                    <a:pt x="28" y="10"/>
                    <a:pt x="26" y="10"/>
                  </a:cubicBezTo>
                  <a:cubicBezTo>
                    <a:pt x="14" y="10"/>
                    <a:pt x="9" y="16"/>
                    <a:pt x="9" y="28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9" y="67"/>
                    <a:pt x="8" y="68"/>
                    <a:pt x="6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8" y="1"/>
                    <a:pt x="9" y="2"/>
                    <a:pt x="9" y="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" y="3"/>
                    <a:pt x="18" y="0"/>
                    <a:pt x="26" y="0"/>
                  </a:cubicBezTo>
                  <a:cubicBezTo>
                    <a:pt x="28" y="0"/>
                    <a:pt x="29" y="1"/>
                    <a:pt x="2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</p:grpSp>
      <p:sp>
        <p:nvSpPr>
          <p:cNvPr id="40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1C37C7C8-0F4F-4351-8175-D9747ED3D8FF}"/>
              </a:ext>
            </a:extLst>
          </p:cNvPr>
          <p:cNvSpPr/>
          <p:nvPr userDrawn="1"/>
        </p:nvSpPr>
        <p:spPr>
          <a:xfrm>
            <a:off x="718775" y="6317155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39" name="sweco web" descr="{&quot;templafy&quot;:{&quot;binding&quot;:&quot;UserProfile.FooterSelection.WebAddressNoWww&quot;,&quot;type&quot;:&quot;text&quot;}}">
            <a:extLst>
              <a:ext uri="{FF2B5EF4-FFF2-40B4-BE49-F238E27FC236}">
                <a16:creationId xmlns:a16="http://schemas.microsoft.com/office/drawing/2014/main" id="{5F248C98-7421-425B-AF9D-4E0B225CF9CF}"/>
              </a:ext>
            </a:extLst>
          </p:cNvPr>
          <p:cNvSpPr txBox="1"/>
          <p:nvPr userDrawn="1"/>
        </p:nvSpPr>
        <p:spPr>
          <a:xfrm>
            <a:off x="10218739" y="6317155"/>
            <a:ext cx="1611312" cy="18048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>
              <a:defRPr sz="800" b="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algn="r"/>
            <a:endParaRPr lang="en-GB" sz="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777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forming society together A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42598A-5D87-4FE6-97FE-6C2F2295FF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CF68D8-519C-4A64-ACC7-DD3F1576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C2F6-D25A-4B45-B2DC-2E55BC3C22C2}" type="datetime4">
              <a:rPr lang="en-GB" smtClean="0"/>
              <a:t>20 September 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81662-FC69-4DC0-A444-0C4ECEBD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2A3D8-0228-43FC-AD18-9537F0E9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D5BD89D1-10F9-493C-B48A-9029945B0505}"/>
              </a:ext>
            </a:extLst>
          </p:cNvPr>
          <p:cNvSpPr/>
          <p:nvPr userDrawn="1"/>
        </p:nvSpPr>
        <p:spPr>
          <a:xfrm>
            <a:off x="2330450" y="6317155"/>
            <a:ext cx="2959099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139AAA5-590E-4EFA-B68C-3969844E53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3567" y="360002"/>
            <a:ext cx="1806482" cy="525661"/>
          </a:xfrm>
          <a:prstGeom prst="rect">
            <a:avLst/>
          </a:prstGeom>
        </p:spPr>
      </p:pic>
      <p:grpSp>
        <p:nvGrpSpPr>
          <p:cNvPr id="11" name="Group 4">
            <a:extLst>
              <a:ext uri="{FF2B5EF4-FFF2-40B4-BE49-F238E27FC236}">
                <a16:creationId xmlns:a16="http://schemas.microsoft.com/office/drawing/2014/main" id="{5776B09B-5B0C-47B6-8CF3-3D1E61C935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36801" y="1477811"/>
            <a:ext cx="5016501" cy="2604742"/>
            <a:chOff x="3788" y="1417"/>
            <a:chExt cx="4497" cy="2335"/>
          </a:xfrm>
          <a:solidFill>
            <a:schemeClr val="tx1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A1F4AAC-EDBD-407F-B186-6C7B4C785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8" y="1417"/>
              <a:ext cx="358" cy="621"/>
            </a:xfrm>
            <a:custGeom>
              <a:avLst/>
              <a:gdLst>
                <a:gd name="T0" fmla="*/ 55 w 55"/>
                <a:gd name="T1" fmla="*/ 4 h 95"/>
                <a:gd name="T2" fmla="*/ 55 w 55"/>
                <a:gd name="T3" fmla="*/ 6 h 95"/>
                <a:gd name="T4" fmla="*/ 52 w 55"/>
                <a:gd name="T5" fmla="*/ 9 h 95"/>
                <a:gd name="T6" fmla="*/ 32 w 55"/>
                <a:gd name="T7" fmla="*/ 9 h 95"/>
                <a:gd name="T8" fmla="*/ 32 w 55"/>
                <a:gd name="T9" fmla="*/ 92 h 95"/>
                <a:gd name="T10" fmla="*/ 29 w 55"/>
                <a:gd name="T11" fmla="*/ 95 h 95"/>
                <a:gd name="T12" fmla="*/ 26 w 55"/>
                <a:gd name="T13" fmla="*/ 95 h 95"/>
                <a:gd name="T14" fmla="*/ 23 w 55"/>
                <a:gd name="T15" fmla="*/ 92 h 95"/>
                <a:gd name="T16" fmla="*/ 23 w 55"/>
                <a:gd name="T17" fmla="*/ 9 h 95"/>
                <a:gd name="T18" fmla="*/ 3 w 55"/>
                <a:gd name="T19" fmla="*/ 9 h 95"/>
                <a:gd name="T20" fmla="*/ 0 w 55"/>
                <a:gd name="T21" fmla="*/ 6 h 95"/>
                <a:gd name="T22" fmla="*/ 0 w 55"/>
                <a:gd name="T23" fmla="*/ 4 h 95"/>
                <a:gd name="T24" fmla="*/ 3 w 55"/>
                <a:gd name="T25" fmla="*/ 0 h 95"/>
                <a:gd name="T26" fmla="*/ 52 w 55"/>
                <a:gd name="T27" fmla="*/ 0 h 95"/>
                <a:gd name="T28" fmla="*/ 55 w 55"/>
                <a:gd name="T29" fmla="*/ 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" h="95">
                  <a:moveTo>
                    <a:pt x="55" y="4"/>
                  </a:moveTo>
                  <a:cubicBezTo>
                    <a:pt x="55" y="6"/>
                    <a:pt x="55" y="6"/>
                    <a:pt x="55" y="6"/>
                  </a:cubicBezTo>
                  <a:cubicBezTo>
                    <a:pt x="55" y="8"/>
                    <a:pt x="54" y="9"/>
                    <a:pt x="5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2" y="94"/>
                    <a:pt x="31" y="95"/>
                    <a:pt x="29" y="95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4" y="95"/>
                    <a:pt x="23" y="94"/>
                    <a:pt x="23" y="92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D00D0E3-6D7E-4224-970D-5E8298B78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" y="1594"/>
              <a:ext cx="189" cy="444"/>
            </a:xfrm>
            <a:custGeom>
              <a:avLst/>
              <a:gdLst>
                <a:gd name="T0" fmla="*/ 29 w 29"/>
                <a:gd name="T1" fmla="*/ 3 h 68"/>
                <a:gd name="T2" fmla="*/ 29 w 29"/>
                <a:gd name="T3" fmla="*/ 7 h 68"/>
                <a:gd name="T4" fmla="*/ 25 w 29"/>
                <a:gd name="T5" fmla="*/ 10 h 68"/>
                <a:gd name="T6" fmla="*/ 9 w 29"/>
                <a:gd name="T7" fmla="*/ 28 h 68"/>
                <a:gd name="T8" fmla="*/ 9 w 29"/>
                <a:gd name="T9" fmla="*/ 65 h 68"/>
                <a:gd name="T10" fmla="*/ 6 w 29"/>
                <a:gd name="T11" fmla="*/ 68 h 68"/>
                <a:gd name="T12" fmla="*/ 3 w 29"/>
                <a:gd name="T13" fmla="*/ 68 h 68"/>
                <a:gd name="T14" fmla="*/ 0 w 29"/>
                <a:gd name="T15" fmla="*/ 65 h 68"/>
                <a:gd name="T16" fmla="*/ 0 w 29"/>
                <a:gd name="T17" fmla="*/ 4 h 68"/>
                <a:gd name="T18" fmla="*/ 3 w 29"/>
                <a:gd name="T19" fmla="*/ 0 h 68"/>
                <a:gd name="T20" fmla="*/ 5 w 29"/>
                <a:gd name="T21" fmla="*/ 0 h 68"/>
                <a:gd name="T22" fmla="*/ 8 w 29"/>
                <a:gd name="T23" fmla="*/ 4 h 68"/>
                <a:gd name="T24" fmla="*/ 8 w 29"/>
                <a:gd name="T25" fmla="*/ 10 h 68"/>
                <a:gd name="T26" fmla="*/ 25 w 29"/>
                <a:gd name="T27" fmla="*/ 0 h 68"/>
                <a:gd name="T28" fmla="*/ 29 w 29"/>
                <a:gd name="T29" fmla="*/ 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68">
                  <a:moveTo>
                    <a:pt x="29" y="3"/>
                  </a:moveTo>
                  <a:cubicBezTo>
                    <a:pt x="29" y="7"/>
                    <a:pt x="29" y="7"/>
                    <a:pt x="29" y="7"/>
                  </a:cubicBezTo>
                  <a:cubicBezTo>
                    <a:pt x="29" y="9"/>
                    <a:pt x="28" y="10"/>
                    <a:pt x="25" y="10"/>
                  </a:cubicBezTo>
                  <a:cubicBezTo>
                    <a:pt x="14" y="10"/>
                    <a:pt x="9" y="16"/>
                    <a:pt x="9" y="28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9" y="67"/>
                    <a:pt x="8" y="68"/>
                    <a:pt x="6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8" y="1"/>
                    <a:pt x="8" y="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2" y="3"/>
                    <a:pt x="17" y="0"/>
                    <a:pt x="25" y="0"/>
                  </a:cubicBezTo>
                  <a:cubicBezTo>
                    <a:pt x="28" y="0"/>
                    <a:pt x="29" y="1"/>
                    <a:pt x="2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AD1840E-BDCE-481A-8533-5DC080C16C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6" y="1587"/>
              <a:ext cx="352" cy="458"/>
            </a:xfrm>
            <a:custGeom>
              <a:avLst/>
              <a:gdLst>
                <a:gd name="T0" fmla="*/ 54 w 54"/>
                <a:gd name="T1" fmla="*/ 64 h 70"/>
                <a:gd name="T2" fmla="*/ 54 w 54"/>
                <a:gd name="T3" fmla="*/ 66 h 70"/>
                <a:gd name="T4" fmla="*/ 52 w 54"/>
                <a:gd name="T5" fmla="*/ 69 h 70"/>
                <a:gd name="T6" fmla="*/ 41 w 54"/>
                <a:gd name="T7" fmla="*/ 61 h 70"/>
                <a:gd name="T8" fmla="*/ 22 w 54"/>
                <a:gd name="T9" fmla="*/ 70 h 70"/>
                <a:gd name="T10" fmla="*/ 0 w 54"/>
                <a:gd name="T11" fmla="*/ 52 h 70"/>
                <a:gd name="T12" fmla="*/ 23 w 54"/>
                <a:gd name="T13" fmla="*/ 32 h 70"/>
                <a:gd name="T14" fmla="*/ 33 w 54"/>
                <a:gd name="T15" fmla="*/ 30 h 70"/>
                <a:gd name="T16" fmla="*/ 40 w 54"/>
                <a:gd name="T17" fmla="*/ 24 h 70"/>
                <a:gd name="T18" fmla="*/ 25 w 54"/>
                <a:gd name="T19" fmla="*/ 9 h 70"/>
                <a:gd name="T20" fmla="*/ 10 w 54"/>
                <a:gd name="T21" fmla="*/ 21 h 70"/>
                <a:gd name="T22" fmla="*/ 7 w 54"/>
                <a:gd name="T23" fmla="*/ 25 h 70"/>
                <a:gd name="T24" fmla="*/ 4 w 54"/>
                <a:gd name="T25" fmla="*/ 25 h 70"/>
                <a:gd name="T26" fmla="*/ 1 w 54"/>
                <a:gd name="T27" fmla="*/ 21 h 70"/>
                <a:gd name="T28" fmla="*/ 25 w 54"/>
                <a:gd name="T29" fmla="*/ 0 h 70"/>
                <a:gd name="T30" fmla="*/ 49 w 54"/>
                <a:gd name="T31" fmla="*/ 23 h 70"/>
                <a:gd name="T32" fmla="*/ 49 w 54"/>
                <a:gd name="T33" fmla="*/ 54 h 70"/>
                <a:gd name="T34" fmla="*/ 52 w 54"/>
                <a:gd name="T35" fmla="*/ 60 h 70"/>
                <a:gd name="T36" fmla="*/ 54 w 54"/>
                <a:gd name="T37" fmla="*/ 64 h 70"/>
                <a:gd name="T38" fmla="*/ 40 w 54"/>
                <a:gd name="T39" fmla="*/ 46 h 70"/>
                <a:gd name="T40" fmla="*/ 40 w 54"/>
                <a:gd name="T41" fmla="*/ 35 h 70"/>
                <a:gd name="T42" fmla="*/ 33 w 54"/>
                <a:gd name="T43" fmla="*/ 38 h 70"/>
                <a:gd name="T44" fmla="*/ 26 w 54"/>
                <a:gd name="T45" fmla="*/ 39 h 70"/>
                <a:gd name="T46" fmla="*/ 9 w 54"/>
                <a:gd name="T47" fmla="*/ 51 h 70"/>
                <a:gd name="T48" fmla="*/ 22 w 54"/>
                <a:gd name="T49" fmla="*/ 61 h 70"/>
                <a:gd name="T50" fmla="*/ 40 w 54"/>
                <a:gd name="T51" fmla="*/ 4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70">
                  <a:moveTo>
                    <a:pt x="54" y="64"/>
                  </a:moveTo>
                  <a:cubicBezTo>
                    <a:pt x="54" y="66"/>
                    <a:pt x="54" y="66"/>
                    <a:pt x="54" y="66"/>
                  </a:cubicBezTo>
                  <a:cubicBezTo>
                    <a:pt x="54" y="68"/>
                    <a:pt x="54" y="69"/>
                    <a:pt x="52" y="69"/>
                  </a:cubicBezTo>
                  <a:cubicBezTo>
                    <a:pt x="46" y="69"/>
                    <a:pt x="42" y="65"/>
                    <a:pt x="41" y="61"/>
                  </a:cubicBezTo>
                  <a:cubicBezTo>
                    <a:pt x="37" y="67"/>
                    <a:pt x="31" y="70"/>
                    <a:pt x="22" y="70"/>
                  </a:cubicBezTo>
                  <a:cubicBezTo>
                    <a:pt x="10" y="70"/>
                    <a:pt x="0" y="64"/>
                    <a:pt x="0" y="52"/>
                  </a:cubicBezTo>
                  <a:cubicBezTo>
                    <a:pt x="0" y="40"/>
                    <a:pt x="8" y="34"/>
                    <a:pt x="23" y="3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9" y="29"/>
                    <a:pt x="40" y="28"/>
                    <a:pt x="40" y="24"/>
                  </a:cubicBezTo>
                  <a:cubicBezTo>
                    <a:pt x="40" y="14"/>
                    <a:pt x="35" y="9"/>
                    <a:pt x="25" y="9"/>
                  </a:cubicBezTo>
                  <a:cubicBezTo>
                    <a:pt x="17" y="9"/>
                    <a:pt x="12" y="13"/>
                    <a:pt x="10" y="21"/>
                  </a:cubicBezTo>
                  <a:cubicBezTo>
                    <a:pt x="10" y="23"/>
                    <a:pt x="9" y="25"/>
                    <a:pt x="7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1" y="23"/>
                    <a:pt x="1" y="21"/>
                  </a:cubicBezTo>
                  <a:cubicBezTo>
                    <a:pt x="2" y="8"/>
                    <a:pt x="12" y="0"/>
                    <a:pt x="25" y="0"/>
                  </a:cubicBezTo>
                  <a:cubicBezTo>
                    <a:pt x="40" y="0"/>
                    <a:pt x="49" y="10"/>
                    <a:pt x="49" y="23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7"/>
                    <a:pt x="50" y="59"/>
                    <a:pt x="52" y="60"/>
                  </a:cubicBezTo>
                  <a:cubicBezTo>
                    <a:pt x="54" y="61"/>
                    <a:pt x="54" y="61"/>
                    <a:pt x="54" y="64"/>
                  </a:cubicBezTo>
                  <a:close/>
                  <a:moveTo>
                    <a:pt x="40" y="46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38" y="37"/>
                    <a:pt x="37" y="37"/>
                    <a:pt x="33" y="38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15" y="41"/>
                    <a:pt x="9" y="44"/>
                    <a:pt x="9" y="51"/>
                  </a:cubicBezTo>
                  <a:cubicBezTo>
                    <a:pt x="9" y="58"/>
                    <a:pt x="14" y="61"/>
                    <a:pt x="22" y="61"/>
                  </a:cubicBezTo>
                  <a:cubicBezTo>
                    <a:pt x="33" y="61"/>
                    <a:pt x="40" y="55"/>
                    <a:pt x="40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FCC813A-1214-4843-AAA0-94FB3DA26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1587"/>
              <a:ext cx="319" cy="451"/>
            </a:xfrm>
            <a:custGeom>
              <a:avLst/>
              <a:gdLst>
                <a:gd name="T0" fmla="*/ 49 w 49"/>
                <a:gd name="T1" fmla="*/ 23 h 69"/>
                <a:gd name="T2" fmla="*/ 49 w 49"/>
                <a:gd name="T3" fmla="*/ 66 h 69"/>
                <a:gd name="T4" fmla="*/ 46 w 49"/>
                <a:gd name="T5" fmla="*/ 69 h 69"/>
                <a:gd name="T6" fmla="*/ 43 w 49"/>
                <a:gd name="T7" fmla="*/ 69 h 69"/>
                <a:gd name="T8" fmla="*/ 40 w 49"/>
                <a:gd name="T9" fmla="*/ 66 h 69"/>
                <a:gd name="T10" fmla="*/ 40 w 49"/>
                <a:gd name="T11" fmla="*/ 25 h 69"/>
                <a:gd name="T12" fmla="*/ 25 w 49"/>
                <a:gd name="T13" fmla="*/ 9 h 69"/>
                <a:gd name="T14" fmla="*/ 9 w 49"/>
                <a:gd name="T15" fmla="*/ 25 h 69"/>
                <a:gd name="T16" fmla="*/ 9 w 49"/>
                <a:gd name="T17" fmla="*/ 66 h 69"/>
                <a:gd name="T18" fmla="*/ 6 w 49"/>
                <a:gd name="T19" fmla="*/ 69 h 69"/>
                <a:gd name="T20" fmla="*/ 3 w 49"/>
                <a:gd name="T21" fmla="*/ 69 h 69"/>
                <a:gd name="T22" fmla="*/ 0 w 49"/>
                <a:gd name="T23" fmla="*/ 66 h 69"/>
                <a:gd name="T24" fmla="*/ 0 w 49"/>
                <a:gd name="T25" fmla="*/ 5 h 69"/>
                <a:gd name="T26" fmla="*/ 3 w 49"/>
                <a:gd name="T27" fmla="*/ 1 h 69"/>
                <a:gd name="T28" fmla="*/ 5 w 49"/>
                <a:gd name="T29" fmla="*/ 1 h 69"/>
                <a:gd name="T30" fmla="*/ 8 w 49"/>
                <a:gd name="T31" fmla="*/ 5 h 69"/>
                <a:gd name="T32" fmla="*/ 8 w 49"/>
                <a:gd name="T33" fmla="*/ 8 h 69"/>
                <a:gd name="T34" fmla="*/ 26 w 49"/>
                <a:gd name="T35" fmla="*/ 0 h 69"/>
                <a:gd name="T36" fmla="*/ 49 w 49"/>
                <a:gd name="T37" fmla="*/ 2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69">
                  <a:moveTo>
                    <a:pt x="49" y="23"/>
                  </a:moveTo>
                  <a:cubicBezTo>
                    <a:pt x="49" y="66"/>
                    <a:pt x="49" y="66"/>
                    <a:pt x="49" y="66"/>
                  </a:cubicBezTo>
                  <a:cubicBezTo>
                    <a:pt x="49" y="68"/>
                    <a:pt x="48" y="69"/>
                    <a:pt x="46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1" y="69"/>
                    <a:pt x="40" y="68"/>
                    <a:pt x="40" y="6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14"/>
                    <a:pt x="34" y="9"/>
                    <a:pt x="25" y="9"/>
                  </a:cubicBezTo>
                  <a:cubicBezTo>
                    <a:pt x="16" y="9"/>
                    <a:pt x="9" y="14"/>
                    <a:pt x="9" y="25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8"/>
                    <a:pt x="8" y="69"/>
                    <a:pt x="6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68"/>
                    <a:pt x="0" y="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1"/>
                    <a:pt x="8" y="2"/>
                    <a:pt x="8" y="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2" y="3"/>
                    <a:pt x="18" y="0"/>
                    <a:pt x="26" y="0"/>
                  </a:cubicBezTo>
                  <a:cubicBezTo>
                    <a:pt x="40" y="0"/>
                    <a:pt x="49" y="10"/>
                    <a:pt x="4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E4131F4-7291-4BFC-BB46-FA3FEA132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" y="1587"/>
              <a:ext cx="313" cy="458"/>
            </a:xfrm>
            <a:custGeom>
              <a:avLst/>
              <a:gdLst>
                <a:gd name="T0" fmla="*/ 46 w 48"/>
                <a:gd name="T1" fmla="*/ 17 h 70"/>
                <a:gd name="T2" fmla="*/ 43 w 48"/>
                <a:gd name="T3" fmla="*/ 20 h 70"/>
                <a:gd name="T4" fmla="*/ 41 w 48"/>
                <a:gd name="T5" fmla="*/ 20 h 70"/>
                <a:gd name="T6" fmla="*/ 37 w 48"/>
                <a:gd name="T7" fmla="*/ 18 h 70"/>
                <a:gd name="T8" fmla="*/ 24 w 48"/>
                <a:gd name="T9" fmla="*/ 9 h 70"/>
                <a:gd name="T10" fmla="*/ 11 w 48"/>
                <a:gd name="T11" fmla="*/ 20 h 70"/>
                <a:gd name="T12" fmla="*/ 22 w 48"/>
                <a:gd name="T13" fmla="*/ 29 h 70"/>
                <a:gd name="T14" fmla="*/ 27 w 48"/>
                <a:gd name="T15" fmla="*/ 30 h 70"/>
                <a:gd name="T16" fmla="*/ 48 w 48"/>
                <a:gd name="T17" fmla="*/ 50 h 70"/>
                <a:gd name="T18" fmla="*/ 24 w 48"/>
                <a:gd name="T19" fmla="*/ 70 h 70"/>
                <a:gd name="T20" fmla="*/ 0 w 48"/>
                <a:gd name="T21" fmla="*/ 52 h 70"/>
                <a:gd name="T22" fmla="*/ 3 w 48"/>
                <a:gd name="T23" fmla="*/ 49 h 70"/>
                <a:gd name="T24" fmla="*/ 6 w 48"/>
                <a:gd name="T25" fmla="*/ 49 h 70"/>
                <a:gd name="T26" fmla="*/ 9 w 48"/>
                <a:gd name="T27" fmla="*/ 52 h 70"/>
                <a:gd name="T28" fmla="*/ 24 w 48"/>
                <a:gd name="T29" fmla="*/ 61 h 70"/>
                <a:gd name="T30" fmla="*/ 39 w 48"/>
                <a:gd name="T31" fmla="*/ 50 h 70"/>
                <a:gd name="T32" fmla="*/ 25 w 48"/>
                <a:gd name="T33" fmla="*/ 39 h 70"/>
                <a:gd name="T34" fmla="*/ 21 w 48"/>
                <a:gd name="T35" fmla="*/ 38 h 70"/>
                <a:gd name="T36" fmla="*/ 1 w 48"/>
                <a:gd name="T37" fmla="*/ 20 h 70"/>
                <a:gd name="T38" fmla="*/ 24 w 48"/>
                <a:gd name="T39" fmla="*/ 0 h 70"/>
                <a:gd name="T40" fmla="*/ 46 w 48"/>
                <a:gd name="T41" fmla="*/ 1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70">
                  <a:moveTo>
                    <a:pt x="46" y="17"/>
                  </a:moveTo>
                  <a:cubicBezTo>
                    <a:pt x="47" y="20"/>
                    <a:pt x="45" y="20"/>
                    <a:pt x="43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8" y="20"/>
                    <a:pt x="38" y="20"/>
                    <a:pt x="37" y="18"/>
                  </a:cubicBezTo>
                  <a:cubicBezTo>
                    <a:pt x="35" y="13"/>
                    <a:pt x="31" y="9"/>
                    <a:pt x="24" y="9"/>
                  </a:cubicBezTo>
                  <a:cubicBezTo>
                    <a:pt x="15" y="9"/>
                    <a:pt x="11" y="13"/>
                    <a:pt x="11" y="20"/>
                  </a:cubicBezTo>
                  <a:cubicBezTo>
                    <a:pt x="11" y="26"/>
                    <a:pt x="17" y="28"/>
                    <a:pt x="22" y="2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41" y="33"/>
                    <a:pt x="48" y="38"/>
                    <a:pt x="48" y="50"/>
                  </a:cubicBezTo>
                  <a:cubicBezTo>
                    <a:pt x="48" y="61"/>
                    <a:pt x="39" y="70"/>
                    <a:pt x="24" y="70"/>
                  </a:cubicBezTo>
                  <a:cubicBezTo>
                    <a:pt x="11" y="70"/>
                    <a:pt x="2" y="63"/>
                    <a:pt x="0" y="52"/>
                  </a:cubicBezTo>
                  <a:cubicBezTo>
                    <a:pt x="0" y="50"/>
                    <a:pt x="1" y="49"/>
                    <a:pt x="3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8" y="49"/>
                    <a:pt x="9" y="50"/>
                    <a:pt x="9" y="52"/>
                  </a:cubicBezTo>
                  <a:cubicBezTo>
                    <a:pt x="11" y="57"/>
                    <a:pt x="15" y="61"/>
                    <a:pt x="24" y="61"/>
                  </a:cubicBezTo>
                  <a:cubicBezTo>
                    <a:pt x="34" y="61"/>
                    <a:pt x="39" y="57"/>
                    <a:pt x="39" y="50"/>
                  </a:cubicBezTo>
                  <a:cubicBezTo>
                    <a:pt x="39" y="44"/>
                    <a:pt x="35" y="41"/>
                    <a:pt x="25" y="39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10" y="36"/>
                    <a:pt x="1" y="32"/>
                    <a:pt x="1" y="20"/>
                  </a:cubicBezTo>
                  <a:cubicBezTo>
                    <a:pt x="1" y="9"/>
                    <a:pt x="10" y="0"/>
                    <a:pt x="24" y="0"/>
                  </a:cubicBezTo>
                  <a:cubicBezTo>
                    <a:pt x="36" y="0"/>
                    <a:pt x="45" y="7"/>
                    <a:pt x="4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2021761-3009-4144-ABB4-5D4E66EB2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4" y="1417"/>
              <a:ext cx="215" cy="621"/>
            </a:xfrm>
            <a:custGeom>
              <a:avLst/>
              <a:gdLst>
                <a:gd name="T0" fmla="*/ 19 w 33"/>
                <a:gd name="T1" fmla="*/ 21 h 95"/>
                <a:gd name="T2" fmla="*/ 19 w 33"/>
                <a:gd name="T3" fmla="*/ 27 h 95"/>
                <a:gd name="T4" fmla="*/ 29 w 33"/>
                <a:gd name="T5" fmla="*/ 27 h 95"/>
                <a:gd name="T6" fmla="*/ 32 w 33"/>
                <a:gd name="T7" fmla="*/ 31 h 95"/>
                <a:gd name="T8" fmla="*/ 32 w 33"/>
                <a:gd name="T9" fmla="*/ 32 h 95"/>
                <a:gd name="T10" fmla="*/ 29 w 33"/>
                <a:gd name="T11" fmla="*/ 36 h 95"/>
                <a:gd name="T12" fmla="*/ 19 w 33"/>
                <a:gd name="T13" fmla="*/ 36 h 95"/>
                <a:gd name="T14" fmla="*/ 19 w 33"/>
                <a:gd name="T15" fmla="*/ 92 h 95"/>
                <a:gd name="T16" fmla="*/ 16 w 33"/>
                <a:gd name="T17" fmla="*/ 95 h 95"/>
                <a:gd name="T18" fmla="*/ 13 w 33"/>
                <a:gd name="T19" fmla="*/ 95 h 95"/>
                <a:gd name="T20" fmla="*/ 10 w 33"/>
                <a:gd name="T21" fmla="*/ 92 h 95"/>
                <a:gd name="T22" fmla="*/ 10 w 33"/>
                <a:gd name="T23" fmla="*/ 36 h 95"/>
                <a:gd name="T24" fmla="*/ 3 w 33"/>
                <a:gd name="T25" fmla="*/ 36 h 95"/>
                <a:gd name="T26" fmla="*/ 0 w 33"/>
                <a:gd name="T27" fmla="*/ 32 h 95"/>
                <a:gd name="T28" fmla="*/ 0 w 33"/>
                <a:gd name="T29" fmla="*/ 31 h 95"/>
                <a:gd name="T30" fmla="*/ 3 w 33"/>
                <a:gd name="T31" fmla="*/ 27 h 95"/>
                <a:gd name="T32" fmla="*/ 10 w 33"/>
                <a:gd name="T33" fmla="*/ 27 h 95"/>
                <a:gd name="T34" fmla="*/ 10 w 33"/>
                <a:gd name="T35" fmla="*/ 20 h 95"/>
                <a:gd name="T36" fmla="*/ 30 w 33"/>
                <a:gd name="T37" fmla="*/ 0 h 95"/>
                <a:gd name="T38" fmla="*/ 33 w 33"/>
                <a:gd name="T39" fmla="*/ 3 h 95"/>
                <a:gd name="T40" fmla="*/ 33 w 33"/>
                <a:gd name="T41" fmla="*/ 6 h 95"/>
                <a:gd name="T42" fmla="*/ 30 w 33"/>
                <a:gd name="T43" fmla="*/ 9 h 95"/>
                <a:gd name="T44" fmla="*/ 19 w 33"/>
                <a:gd name="T45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95">
                  <a:moveTo>
                    <a:pt x="19" y="21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31" y="27"/>
                    <a:pt x="32" y="28"/>
                    <a:pt x="32" y="3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4"/>
                    <a:pt x="31" y="36"/>
                    <a:pt x="2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4"/>
                    <a:pt x="18" y="95"/>
                    <a:pt x="16" y="95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1" y="95"/>
                    <a:pt x="10" y="94"/>
                    <a:pt x="10" y="92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8"/>
                    <a:pt x="18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8"/>
                    <a:pt x="32" y="9"/>
                    <a:pt x="30" y="9"/>
                  </a:cubicBezTo>
                  <a:cubicBezTo>
                    <a:pt x="24" y="9"/>
                    <a:pt x="19" y="12"/>
                    <a:pt x="1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8EAD4007-E332-4B33-9CB9-A7DB0F875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2" y="1587"/>
              <a:ext cx="332" cy="458"/>
            </a:xfrm>
            <a:custGeom>
              <a:avLst/>
              <a:gdLst>
                <a:gd name="T0" fmla="*/ 51 w 51"/>
                <a:gd name="T1" fmla="*/ 24 h 70"/>
                <a:gd name="T2" fmla="*/ 51 w 51"/>
                <a:gd name="T3" fmla="*/ 47 h 70"/>
                <a:gd name="T4" fmla="*/ 26 w 51"/>
                <a:gd name="T5" fmla="*/ 70 h 70"/>
                <a:gd name="T6" fmla="*/ 0 w 51"/>
                <a:gd name="T7" fmla="*/ 47 h 70"/>
                <a:gd name="T8" fmla="*/ 0 w 51"/>
                <a:gd name="T9" fmla="*/ 24 h 70"/>
                <a:gd name="T10" fmla="*/ 26 w 51"/>
                <a:gd name="T11" fmla="*/ 0 h 70"/>
                <a:gd name="T12" fmla="*/ 51 w 51"/>
                <a:gd name="T13" fmla="*/ 24 h 70"/>
                <a:gd name="T14" fmla="*/ 9 w 51"/>
                <a:gd name="T15" fmla="*/ 25 h 70"/>
                <a:gd name="T16" fmla="*/ 9 w 51"/>
                <a:gd name="T17" fmla="*/ 45 h 70"/>
                <a:gd name="T18" fmla="*/ 26 w 51"/>
                <a:gd name="T19" fmla="*/ 61 h 70"/>
                <a:gd name="T20" fmla="*/ 42 w 51"/>
                <a:gd name="T21" fmla="*/ 45 h 70"/>
                <a:gd name="T22" fmla="*/ 42 w 51"/>
                <a:gd name="T23" fmla="*/ 25 h 70"/>
                <a:gd name="T24" fmla="*/ 26 w 51"/>
                <a:gd name="T25" fmla="*/ 9 h 70"/>
                <a:gd name="T26" fmla="*/ 9 w 51"/>
                <a:gd name="T27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70">
                  <a:moveTo>
                    <a:pt x="51" y="24"/>
                  </a:moveTo>
                  <a:cubicBezTo>
                    <a:pt x="51" y="47"/>
                    <a:pt x="51" y="47"/>
                    <a:pt x="51" y="47"/>
                  </a:cubicBezTo>
                  <a:cubicBezTo>
                    <a:pt x="51" y="60"/>
                    <a:pt x="40" y="70"/>
                    <a:pt x="26" y="70"/>
                  </a:cubicBezTo>
                  <a:cubicBezTo>
                    <a:pt x="11" y="70"/>
                    <a:pt x="0" y="60"/>
                    <a:pt x="0" y="4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6" y="0"/>
                  </a:cubicBezTo>
                  <a:cubicBezTo>
                    <a:pt x="40" y="0"/>
                    <a:pt x="51" y="10"/>
                    <a:pt x="51" y="24"/>
                  </a:cubicBezTo>
                  <a:close/>
                  <a:moveTo>
                    <a:pt x="9" y="25"/>
                  </a:moveTo>
                  <a:cubicBezTo>
                    <a:pt x="9" y="45"/>
                    <a:pt x="9" y="45"/>
                    <a:pt x="9" y="45"/>
                  </a:cubicBezTo>
                  <a:cubicBezTo>
                    <a:pt x="9" y="56"/>
                    <a:pt x="16" y="61"/>
                    <a:pt x="26" y="61"/>
                  </a:cubicBezTo>
                  <a:cubicBezTo>
                    <a:pt x="35" y="61"/>
                    <a:pt x="42" y="56"/>
                    <a:pt x="42" y="4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5" y="9"/>
                    <a:pt x="26" y="9"/>
                  </a:cubicBezTo>
                  <a:cubicBezTo>
                    <a:pt x="16" y="9"/>
                    <a:pt x="9" y="14"/>
                    <a:pt x="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E4E2166-10E7-46E1-8897-3669F147A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5" y="1594"/>
              <a:ext cx="189" cy="444"/>
            </a:xfrm>
            <a:custGeom>
              <a:avLst/>
              <a:gdLst>
                <a:gd name="T0" fmla="*/ 29 w 29"/>
                <a:gd name="T1" fmla="*/ 3 h 68"/>
                <a:gd name="T2" fmla="*/ 29 w 29"/>
                <a:gd name="T3" fmla="*/ 7 h 68"/>
                <a:gd name="T4" fmla="*/ 26 w 29"/>
                <a:gd name="T5" fmla="*/ 10 h 68"/>
                <a:gd name="T6" fmla="*/ 10 w 29"/>
                <a:gd name="T7" fmla="*/ 28 h 68"/>
                <a:gd name="T8" fmla="*/ 10 w 29"/>
                <a:gd name="T9" fmla="*/ 65 h 68"/>
                <a:gd name="T10" fmla="*/ 6 w 29"/>
                <a:gd name="T11" fmla="*/ 68 h 68"/>
                <a:gd name="T12" fmla="*/ 4 w 29"/>
                <a:gd name="T13" fmla="*/ 68 h 68"/>
                <a:gd name="T14" fmla="*/ 0 w 29"/>
                <a:gd name="T15" fmla="*/ 65 h 68"/>
                <a:gd name="T16" fmla="*/ 0 w 29"/>
                <a:gd name="T17" fmla="*/ 4 h 68"/>
                <a:gd name="T18" fmla="*/ 4 w 29"/>
                <a:gd name="T19" fmla="*/ 0 h 68"/>
                <a:gd name="T20" fmla="*/ 6 w 29"/>
                <a:gd name="T21" fmla="*/ 0 h 68"/>
                <a:gd name="T22" fmla="*/ 9 w 29"/>
                <a:gd name="T23" fmla="*/ 4 h 68"/>
                <a:gd name="T24" fmla="*/ 9 w 29"/>
                <a:gd name="T25" fmla="*/ 10 h 68"/>
                <a:gd name="T26" fmla="*/ 26 w 29"/>
                <a:gd name="T27" fmla="*/ 0 h 68"/>
                <a:gd name="T28" fmla="*/ 29 w 29"/>
                <a:gd name="T29" fmla="*/ 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68">
                  <a:moveTo>
                    <a:pt x="29" y="3"/>
                  </a:moveTo>
                  <a:cubicBezTo>
                    <a:pt x="29" y="7"/>
                    <a:pt x="29" y="7"/>
                    <a:pt x="29" y="7"/>
                  </a:cubicBezTo>
                  <a:cubicBezTo>
                    <a:pt x="29" y="9"/>
                    <a:pt x="28" y="10"/>
                    <a:pt x="26" y="10"/>
                  </a:cubicBezTo>
                  <a:cubicBezTo>
                    <a:pt x="14" y="10"/>
                    <a:pt x="10" y="16"/>
                    <a:pt x="10" y="28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7"/>
                    <a:pt x="9" y="68"/>
                    <a:pt x="6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1" y="68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1"/>
                    <a:pt x="9" y="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" y="3"/>
                    <a:pt x="18" y="0"/>
                    <a:pt x="26" y="0"/>
                  </a:cubicBezTo>
                  <a:cubicBezTo>
                    <a:pt x="29" y="0"/>
                    <a:pt x="29" y="1"/>
                    <a:pt x="2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48E64CC-A5DA-45B3-AAF1-3FA41892E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" y="1587"/>
              <a:ext cx="522" cy="451"/>
            </a:xfrm>
            <a:custGeom>
              <a:avLst/>
              <a:gdLst>
                <a:gd name="T0" fmla="*/ 80 w 80"/>
                <a:gd name="T1" fmla="*/ 22 h 69"/>
                <a:gd name="T2" fmla="*/ 80 w 80"/>
                <a:gd name="T3" fmla="*/ 66 h 69"/>
                <a:gd name="T4" fmla="*/ 77 w 80"/>
                <a:gd name="T5" fmla="*/ 69 h 69"/>
                <a:gd name="T6" fmla="*/ 74 w 80"/>
                <a:gd name="T7" fmla="*/ 69 h 69"/>
                <a:gd name="T8" fmla="*/ 71 w 80"/>
                <a:gd name="T9" fmla="*/ 66 h 69"/>
                <a:gd name="T10" fmla="*/ 71 w 80"/>
                <a:gd name="T11" fmla="*/ 23 h 69"/>
                <a:gd name="T12" fmla="*/ 58 w 80"/>
                <a:gd name="T13" fmla="*/ 9 h 69"/>
                <a:gd name="T14" fmla="*/ 45 w 80"/>
                <a:gd name="T15" fmla="*/ 23 h 69"/>
                <a:gd name="T16" fmla="*/ 45 w 80"/>
                <a:gd name="T17" fmla="*/ 66 h 69"/>
                <a:gd name="T18" fmla="*/ 42 w 80"/>
                <a:gd name="T19" fmla="*/ 69 h 69"/>
                <a:gd name="T20" fmla="*/ 39 w 80"/>
                <a:gd name="T21" fmla="*/ 69 h 69"/>
                <a:gd name="T22" fmla="*/ 36 w 80"/>
                <a:gd name="T23" fmla="*/ 66 h 69"/>
                <a:gd name="T24" fmla="*/ 36 w 80"/>
                <a:gd name="T25" fmla="*/ 23 h 69"/>
                <a:gd name="T26" fmla="*/ 23 w 80"/>
                <a:gd name="T27" fmla="*/ 9 h 69"/>
                <a:gd name="T28" fmla="*/ 9 w 80"/>
                <a:gd name="T29" fmla="*/ 23 h 69"/>
                <a:gd name="T30" fmla="*/ 9 w 80"/>
                <a:gd name="T31" fmla="*/ 66 h 69"/>
                <a:gd name="T32" fmla="*/ 6 w 80"/>
                <a:gd name="T33" fmla="*/ 69 h 69"/>
                <a:gd name="T34" fmla="*/ 3 w 80"/>
                <a:gd name="T35" fmla="*/ 69 h 69"/>
                <a:gd name="T36" fmla="*/ 0 w 80"/>
                <a:gd name="T37" fmla="*/ 66 h 69"/>
                <a:gd name="T38" fmla="*/ 0 w 80"/>
                <a:gd name="T39" fmla="*/ 5 h 69"/>
                <a:gd name="T40" fmla="*/ 3 w 80"/>
                <a:gd name="T41" fmla="*/ 1 h 69"/>
                <a:gd name="T42" fmla="*/ 6 w 80"/>
                <a:gd name="T43" fmla="*/ 1 h 69"/>
                <a:gd name="T44" fmla="*/ 9 w 80"/>
                <a:gd name="T45" fmla="*/ 5 h 69"/>
                <a:gd name="T46" fmla="*/ 9 w 80"/>
                <a:gd name="T47" fmla="*/ 8 h 69"/>
                <a:gd name="T48" fmla="*/ 23 w 80"/>
                <a:gd name="T49" fmla="*/ 0 h 69"/>
                <a:gd name="T50" fmla="*/ 41 w 80"/>
                <a:gd name="T51" fmla="*/ 9 h 69"/>
                <a:gd name="T52" fmla="*/ 59 w 80"/>
                <a:gd name="T53" fmla="*/ 0 h 69"/>
                <a:gd name="T54" fmla="*/ 80 w 80"/>
                <a:gd name="T55" fmla="*/ 2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0" h="69">
                  <a:moveTo>
                    <a:pt x="80" y="22"/>
                  </a:moveTo>
                  <a:cubicBezTo>
                    <a:pt x="80" y="66"/>
                    <a:pt x="80" y="66"/>
                    <a:pt x="80" y="66"/>
                  </a:cubicBezTo>
                  <a:cubicBezTo>
                    <a:pt x="80" y="68"/>
                    <a:pt x="79" y="69"/>
                    <a:pt x="77" y="69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2" y="69"/>
                    <a:pt x="71" y="68"/>
                    <a:pt x="71" y="66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14"/>
                    <a:pt x="66" y="9"/>
                    <a:pt x="58" y="9"/>
                  </a:cubicBezTo>
                  <a:cubicBezTo>
                    <a:pt x="50" y="9"/>
                    <a:pt x="45" y="14"/>
                    <a:pt x="45" y="23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5" y="68"/>
                    <a:pt x="44" y="69"/>
                    <a:pt x="42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7" y="69"/>
                    <a:pt x="36" y="68"/>
                    <a:pt x="36" y="66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14"/>
                    <a:pt x="31" y="9"/>
                    <a:pt x="23" y="9"/>
                  </a:cubicBezTo>
                  <a:cubicBezTo>
                    <a:pt x="14" y="9"/>
                    <a:pt x="9" y="14"/>
                    <a:pt x="9" y="23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8"/>
                    <a:pt x="8" y="69"/>
                    <a:pt x="6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68"/>
                    <a:pt x="0" y="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8" y="1"/>
                    <a:pt x="9" y="2"/>
                    <a:pt x="9" y="5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2" y="3"/>
                    <a:pt x="16" y="0"/>
                    <a:pt x="23" y="0"/>
                  </a:cubicBezTo>
                  <a:cubicBezTo>
                    <a:pt x="31" y="0"/>
                    <a:pt x="38" y="4"/>
                    <a:pt x="41" y="9"/>
                  </a:cubicBezTo>
                  <a:cubicBezTo>
                    <a:pt x="45" y="4"/>
                    <a:pt x="51" y="0"/>
                    <a:pt x="59" y="0"/>
                  </a:cubicBezTo>
                  <a:cubicBezTo>
                    <a:pt x="72" y="0"/>
                    <a:pt x="80" y="10"/>
                    <a:pt x="8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CA85D8B-E914-4D9E-A8A9-E83B4B519B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1" y="1417"/>
              <a:ext cx="111" cy="621"/>
            </a:xfrm>
            <a:custGeom>
              <a:avLst/>
              <a:gdLst>
                <a:gd name="T0" fmla="*/ 8 w 17"/>
                <a:gd name="T1" fmla="*/ 92 h 95"/>
                <a:gd name="T2" fmla="*/ 8 w 17"/>
                <a:gd name="T3" fmla="*/ 36 h 95"/>
                <a:gd name="T4" fmla="*/ 3 w 17"/>
                <a:gd name="T5" fmla="*/ 36 h 95"/>
                <a:gd name="T6" fmla="*/ 0 w 17"/>
                <a:gd name="T7" fmla="*/ 32 h 95"/>
                <a:gd name="T8" fmla="*/ 0 w 17"/>
                <a:gd name="T9" fmla="*/ 31 h 95"/>
                <a:gd name="T10" fmla="*/ 3 w 17"/>
                <a:gd name="T11" fmla="*/ 27 h 95"/>
                <a:gd name="T12" fmla="*/ 14 w 17"/>
                <a:gd name="T13" fmla="*/ 27 h 95"/>
                <a:gd name="T14" fmla="*/ 17 w 17"/>
                <a:gd name="T15" fmla="*/ 31 h 95"/>
                <a:gd name="T16" fmla="*/ 17 w 17"/>
                <a:gd name="T17" fmla="*/ 92 h 95"/>
                <a:gd name="T18" fmla="*/ 14 w 17"/>
                <a:gd name="T19" fmla="*/ 95 h 95"/>
                <a:gd name="T20" fmla="*/ 11 w 17"/>
                <a:gd name="T21" fmla="*/ 95 h 95"/>
                <a:gd name="T22" fmla="*/ 8 w 17"/>
                <a:gd name="T23" fmla="*/ 92 h 95"/>
                <a:gd name="T24" fmla="*/ 17 w 17"/>
                <a:gd name="T25" fmla="*/ 3 h 95"/>
                <a:gd name="T26" fmla="*/ 17 w 17"/>
                <a:gd name="T27" fmla="*/ 10 h 95"/>
                <a:gd name="T28" fmla="*/ 14 w 17"/>
                <a:gd name="T29" fmla="*/ 13 h 95"/>
                <a:gd name="T30" fmla="*/ 9 w 17"/>
                <a:gd name="T31" fmla="*/ 13 h 95"/>
                <a:gd name="T32" fmla="*/ 6 w 17"/>
                <a:gd name="T33" fmla="*/ 10 h 95"/>
                <a:gd name="T34" fmla="*/ 6 w 17"/>
                <a:gd name="T35" fmla="*/ 3 h 95"/>
                <a:gd name="T36" fmla="*/ 9 w 17"/>
                <a:gd name="T37" fmla="*/ 0 h 95"/>
                <a:gd name="T38" fmla="*/ 14 w 17"/>
                <a:gd name="T39" fmla="*/ 0 h 95"/>
                <a:gd name="T40" fmla="*/ 17 w 17"/>
                <a:gd name="T41" fmla="*/ 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95">
                  <a:moveTo>
                    <a:pt x="8" y="92"/>
                  </a:moveTo>
                  <a:cubicBezTo>
                    <a:pt x="8" y="36"/>
                    <a:pt x="8" y="36"/>
                    <a:pt x="8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6" y="27"/>
                    <a:pt x="17" y="28"/>
                    <a:pt x="17" y="31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7" y="94"/>
                    <a:pt x="16" y="95"/>
                    <a:pt x="14" y="95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9" y="95"/>
                    <a:pt x="8" y="94"/>
                    <a:pt x="8" y="92"/>
                  </a:cubicBezTo>
                  <a:close/>
                  <a:moveTo>
                    <a:pt x="17" y="3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7" y="12"/>
                    <a:pt x="16" y="13"/>
                    <a:pt x="14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3"/>
                    <a:pt x="6" y="12"/>
                    <a:pt x="6" y="1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7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7" y="1"/>
                    <a:pt x="1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1816FB79-055F-4B3C-B78A-729B5EC37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" y="1587"/>
              <a:ext cx="319" cy="451"/>
            </a:xfrm>
            <a:custGeom>
              <a:avLst/>
              <a:gdLst>
                <a:gd name="T0" fmla="*/ 49 w 49"/>
                <a:gd name="T1" fmla="*/ 23 h 69"/>
                <a:gd name="T2" fmla="*/ 49 w 49"/>
                <a:gd name="T3" fmla="*/ 66 h 69"/>
                <a:gd name="T4" fmla="*/ 46 w 49"/>
                <a:gd name="T5" fmla="*/ 69 h 69"/>
                <a:gd name="T6" fmla="*/ 43 w 49"/>
                <a:gd name="T7" fmla="*/ 69 h 69"/>
                <a:gd name="T8" fmla="*/ 40 w 49"/>
                <a:gd name="T9" fmla="*/ 66 h 69"/>
                <a:gd name="T10" fmla="*/ 40 w 49"/>
                <a:gd name="T11" fmla="*/ 25 h 69"/>
                <a:gd name="T12" fmla="*/ 25 w 49"/>
                <a:gd name="T13" fmla="*/ 9 h 69"/>
                <a:gd name="T14" fmla="*/ 9 w 49"/>
                <a:gd name="T15" fmla="*/ 25 h 69"/>
                <a:gd name="T16" fmla="*/ 9 w 49"/>
                <a:gd name="T17" fmla="*/ 66 h 69"/>
                <a:gd name="T18" fmla="*/ 6 w 49"/>
                <a:gd name="T19" fmla="*/ 69 h 69"/>
                <a:gd name="T20" fmla="*/ 3 w 49"/>
                <a:gd name="T21" fmla="*/ 69 h 69"/>
                <a:gd name="T22" fmla="*/ 0 w 49"/>
                <a:gd name="T23" fmla="*/ 66 h 69"/>
                <a:gd name="T24" fmla="*/ 0 w 49"/>
                <a:gd name="T25" fmla="*/ 5 h 69"/>
                <a:gd name="T26" fmla="*/ 3 w 49"/>
                <a:gd name="T27" fmla="*/ 1 h 69"/>
                <a:gd name="T28" fmla="*/ 5 w 49"/>
                <a:gd name="T29" fmla="*/ 1 h 69"/>
                <a:gd name="T30" fmla="*/ 8 w 49"/>
                <a:gd name="T31" fmla="*/ 5 h 69"/>
                <a:gd name="T32" fmla="*/ 8 w 49"/>
                <a:gd name="T33" fmla="*/ 8 h 69"/>
                <a:gd name="T34" fmla="*/ 26 w 49"/>
                <a:gd name="T35" fmla="*/ 0 h 69"/>
                <a:gd name="T36" fmla="*/ 49 w 49"/>
                <a:gd name="T37" fmla="*/ 2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69">
                  <a:moveTo>
                    <a:pt x="49" y="23"/>
                  </a:moveTo>
                  <a:cubicBezTo>
                    <a:pt x="49" y="66"/>
                    <a:pt x="49" y="66"/>
                    <a:pt x="49" y="66"/>
                  </a:cubicBezTo>
                  <a:cubicBezTo>
                    <a:pt x="49" y="68"/>
                    <a:pt x="48" y="69"/>
                    <a:pt x="46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1" y="69"/>
                    <a:pt x="40" y="68"/>
                    <a:pt x="40" y="6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14"/>
                    <a:pt x="34" y="9"/>
                    <a:pt x="25" y="9"/>
                  </a:cubicBezTo>
                  <a:cubicBezTo>
                    <a:pt x="15" y="9"/>
                    <a:pt x="9" y="14"/>
                    <a:pt x="9" y="25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8"/>
                    <a:pt x="8" y="69"/>
                    <a:pt x="6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68"/>
                    <a:pt x="0" y="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1"/>
                    <a:pt x="8" y="2"/>
                    <a:pt x="8" y="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2" y="3"/>
                    <a:pt x="18" y="0"/>
                    <a:pt x="26" y="0"/>
                  </a:cubicBezTo>
                  <a:cubicBezTo>
                    <a:pt x="40" y="0"/>
                    <a:pt x="49" y="10"/>
                    <a:pt x="4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E9004E9D-B5A3-43E1-8E72-6874B7A63E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9" y="1587"/>
              <a:ext cx="326" cy="628"/>
            </a:xfrm>
            <a:custGeom>
              <a:avLst/>
              <a:gdLst>
                <a:gd name="T0" fmla="*/ 50 w 50"/>
                <a:gd name="T1" fmla="*/ 5 h 96"/>
                <a:gd name="T2" fmla="*/ 50 w 50"/>
                <a:gd name="T3" fmla="*/ 73 h 96"/>
                <a:gd name="T4" fmla="*/ 25 w 50"/>
                <a:gd name="T5" fmla="*/ 96 h 96"/>
                <a:gd name="T6" fmla="*/ 0 w 50"/>
                <a:gd name="T7" fmla="*/ 76 h 96"/>
                <a:gd name="T8" fmla="*/ 3 w 50"/>
                <a:gd name="T9" fmla="*/ 73 h 96"/>
                <a:gd name="T10" fmla="*/ 6 w 50"/>
                <a:gd name="T11" fmla="*/ 73 h 96"/>
                <a:gd name="T12" fmla="*/ 10 w 50"/>
                <a:gd name="T13" fmla="*/ 76 h 96"/>
                <a:gd name="T14" fmla="*/ 25 w 50"/>
                <a:gd name="T15" fmla="*/ 88 h 96"/>
                <a:gd name="T16" fmla="*/ 41 w 50"/>
                <a:gd name="T17" fmla="*/ 72 h 96"/>
                <a:gd name="T18" fmla="*/ 41 w 50"/>
                <a:gd name="T19" fmla="*/ 60 h 96"/>
                <a:gd name="T20" fmla="*/ 24 w 50"/>
                <a:gd name="T21" fmla="*/ 68 h 96"/>
                <a:gd name="T22" fmla="*/ 0 w 50"/>
                <a:gd name="T23" fmla="*/ 44 h 96"/>
                <a:gd name="T24" fmla="*/ 0 w 50"/>
                <a:gd name="T25" fmla="*/ 24 h 96"/>
                <a:gd name="T26" fmla="*/ 24 w 50"/>
                <a:gd name="T27" fmla="*/ 0 h 96"/>
                <a:gd name="T28" fmla="*/ 41 w 50"/>
                <a:gd name="T29" fmla="*/ 8 h 96"/>
                <a:gd name="T30" fmla="*/ 41 w 50"/>
                <a:gd name="T31" fmla="*/ 5 h 96"/>
                <a:gd name="T32" fmla="*/ 45 w 50"/>
                <a:gd name="T33" fmla="*/ 1 h 96"/>
                <a:gd name="T34" fmla="*/ 47 w 50"/>
                <a:gd name="T35" fmla="*/ 1 h 96"/>
                <a:gd name="T36" fmla="*/ 50 w 50"/>
                <a:gd name="T37" fmla="*/ 5 h 96"/>
                <a:gd name="T38" fmla="*/ 41 w 50"/>
                <a:gd name="T39" fmla="*/ 43 h 96"/>
                <a:gd name="T40" fmla="*/ 41 w 50"/>
                <a:gd name="T41" fmla="*/ 25 h 96"/>
                <a:gd name="T42" fmla="*/ 25 w 50"/>
                <a:gd name="T43" fmla="*/ 9 h 96"/>
                <a:gd name="T44" fmla="*/ 10 w 50"/>
                <a:gd name="T45" fmla="*/ 25 h 96"/>
                <a:gd name="T46" fmla="*/ 10 w 50"/>
                <a:gd name="T47" fmla="*/ 43 h 96"/>
                <a:gd name="T48" fmla="*/ 25 w 50"/>
                <a:gd name="T49" fmla="*/ 59 h 96"/>
                <a:gd name="T50" fmla="*/ 41 w 50"/>
                <a:gd name="T51" fmla="*/ 4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96">
                  <a:moveTo>
                    <a:pt x="50" y="5"/>
                  </a:moveTo>
                  <a:cubicBezTo>
                    <a:pt x="50" y="73"/>
                    <a:pt x="50" y="73"/>
                    <a:pt x="50" y="73"/>
                  </a:cubicBezTo>
                  <a:cubicBezTo>
                    <a:pt x="50" y="87"/>
                    <a:pt x="40" y="96"/>
                    <a:pt x="25" y="96"/>
                  </a:cubicBezTo>
                  <a:cubicBezTo>
                    <a:pt x="12" y="96"/>
                    <a:pt x="2" y="88"/>
                    <a:pt x="0" y="76"/>
                  </a:cubicBezTo>
                  <a:cubicBezTo>
                    <a:pt x="0" y="74"/>
                    <a:pt x="1" y="73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9" y="73"/>
                    <a:pt x="9" y="74"/>
                    <a:pt x="10" y="76"/>
                  </a:cubicBezTo>
                  <a:cubicBezTo>
                    <a:pt x="12" y="83"/>
                    <a:pt x="16" y="88"/>
                    <a:pt x="25" y="88"/>
                  </a:cubicBezTo>
                  <a:cubicBezTo>
                    <a:pt x="35" y="88"/>
                    <a:pt x="41" y="82"/>
                    <a:pt x="41" y="72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37" y="65"/>
                    <a:pt x="32" y="68"/>
                    <a:pt x="24" y="68"/>
                  </a:cubicBezTo>
                  <a:cubicBezTo>
                    <a:pt x="10" y="68"/>
                    <a:pt x="0" y="58"/>
                    <a:pt x="0" y="4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2" y="0"/>
                    <a:pt x="38" y="3"/>
                    <a:pt x="41" y="8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2"/>
                    <a:pt x="43" y="1"/>
                    <a:pt x="45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9" y="1"/>
                    <a:pt x="50" y="2"/>
                    <a:pt x="50" y="5"/>
                  </a:cubicBezTo>
                  <a:close/>
                  <a:moveTo>
                    <a:pt x="41" y="43"/>
                  </a:moveTo>
                  <a:cubicBezTo>
                    <a:pt x="41" y="25"/>
                    <a:pt x="41" y="25"/>
                    <a:pt x="41" y="25"/>
                  </a:cubicBezTo>
                  <a:cubicBezTo>
                    <a:pt x="41" y="14"/>
                    <a:pt x="34" y="9"/>
                    <a:pt x="25" y="9"/>
                  </a:cubicBezTo>
                  <a:cubicBezTo>
                    <a:pt x="16" y="9"/>
                    <a:pt x="10" y="14"/>
                    <a:pt x="10" y="25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53"/>
                    <a:pt x="16" y="59"/>
                    <a:pt x="25" y="59"/>
                  </a:cubicBezTo>
                  <a:cubicBezTo>
                    <a:pt x="34" y="59"/>
                    <a:pt x="41" y="53"/>
                    <a:pt x="4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A1650D0-2EF6-4E08-BA24-B9ADA3106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1" y="2359"/>
              <a:ext cx="313" cy="458"/>
            </a:xfrm>
            <a:custGeom>
              <a:avLst/>
              <a:gdLst>
                <a:gd name="T0" fmla="*/ 46 w 48"/>
                <a:gd name="T1" fmla="*/ 17 h 70"/>
                <a:gd name="T2" fmla="*/ 43 w 48"/>
                <a:gd name="T3" fmla="*/ 20 h 70"/>
                <a:gd name="T4" fmla="*/ 40 w 48"/>
                <a:gd name="T5" fmla="*/ 20 h 70"/>
                <a:gd name="T6" fmla="*/ 37 w 48"/>
                <a:gd name="T7" fmla="*/ 17 h 70"/>
                <a:gd name="T8" fmla="*/ 23 w 48"/>
                <a:gd name="T9" fmla="*/ 8 h 70"/>
                <a:gd name="T10" fmla="*/ 10 w 48"/>
                <a:gd name="T11" fmla="*/ 19 h 70"/>
                <a:gd name="T12" fmla="*/ 22 w 48"/>
                <a:gd name="T13" fmla="*/ 29 h 70"/>
                <a:gd name="T14" fmla="*/ 27 w 48"/>
                <a:gd name="T15" fmla="*/ 30 h 70"/>
                <a:gd name="T16" fmla="*/ 48 w 48"/>
                <a:gd name="T17" fmla="*/ 49 h 70"/>
                <a:gd name="T18" fmla="*/ 24 w 48"/>
                <a:gd name="T19" fmla="*/ 70 h 70"/>
                <a:gd name="T20" fmla="*/ 0 w 48"/>
                <a:gd name="T21" fmla="*/ 52 h 70"/>
                <a:gd name="T22" fmla="*/ 3 w 48"/>
                <a:gd name="T23" fmla="*/ 48 h 70"/>
                <a:gd name="T24" fmla="*/ 6 w 48"/>
                <a:gd name="T25" fmla="*/ 48 h 70"/>
                <a:gd name="T26" fmla="*/ 9 w 48"/>
                <a:gd name="T27" fmla="*/ 51 h 70"/>
                <a:gd name="T28" fmla="*/ 24 w 48"/>
                <a:gd name="T29" fmla="*/ 61 h 70"/>
                <a:gd name="T30" fmla="*/ 39 w 48"/>
                <a:gd name="T31" fmla="*/ 50 h 70"/>
                <a:gd name="T32" fmla="*/ 25 w 48"/>
                <a:gd name="T33" fmla="*/ 38 h 70"/>
                <a:gd name="T34" fmla="*/ 20 w 48"/>
                <a:gd name="T35" fmla="*/ 37 h 70"/>
                <a:gd name="T36" fmla="*/ 1 w 48"/>
                <a:gd name="T37" fmla="*/ 20 h 70"/>
                <a:gd name="T38" fmla="*/ 24 w 48"/>
                <a:gd name="T39" fmla="*/ 0 h 70"/>
                <a:gd name="T40" fmla="*/ 46 w 48"/>
                <a:gd name="T41" fmla="*/ 1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70">
                  <a:moveTo>
                    <a:pt x="46" y="17"/>
                  </a:moveTo>
                  <a:cubicBezTo>
                    <a:pt x="46" y="19"/>
                    <a:pt x="45" y="20"/>
                    <a:pt x="43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38" y="20"/>
                    <a:pt x="37" y="19"/>
                    <a:pt x="37" y="17"/>
                  </a:cubicBezTo>
                  <a:cubicBezTo>
                    <a:pt x="35" y="12"/>
                    <a:pt x="31" y="8"/>
                    <a:pt x="23" y="8"/>
                  </a:cubicBezTo>
                  <a:cubicBezTo>
                    <a:pt x="15" y="8"/>
                    <a:pt x="10" y="13"/>
                    <a:pt x="10" y="19"/>
                  </a:cubicBezTo>
                  <a:cubicBezTo>
                    <a:pt x="10" y="26"/>
                    <a:pt x="16" y="27"/>
                    <a:pt x="22" y="2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41" y="33"/>
                    <a:pt x="48" y="38"/>
                    <a:pt x="48" y="49"/>
                  </a:cubicBezTo>
                  <a:cubicBezTo>
                    <a:pt x="48" y="61"/>
                    <a:pt x="39" y="70"/>
                    <a:pt x="24" y="70"/>
                  </a:cubicBezTo>
                  <a:cubicBezTo>
                    <a:pt x="11" y="70"/>
                    <a:pt x="1" y="62"/>
                    <a:pt x="0" y="52"/>
                  </a:cubicBezTo>
                  <a:cubicBezTo>
                    <a:pt x="0" y="50"/>
                    <a:pt x="1" y="48"/>
                    <a:pt x="3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8" y="48"/>
                    <a:pt x="8" y="49"/>
                    <a:pt x="9" y="51"/>
                  </a:cubicBezTo>
                  <a:cubicBezTo>
                    <a:pt x="11" y="56"/>
                    <a:pt x="15" y="61"/>
                    <a:pt x="24" y="61"/>
                  </a:cubicBezTo>
                  <a:cubicBezTo>
                    <a:pt x="34" y="61"/>
                    <a:pt x="39" y="57"/>
                    <a:pt x="39" y="50"/>
                  </a:cubicBezTo>
                  <a:cubicBezTo>
                    <a:pt x="39" y="43"/>
                    <a:pt x="35" y="41"/>
                    <a:pt x="25" y="38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0" y="35"/>
                    <a:pt x="1" y="31"/>
                    <a:pt x="1" y="20"/>
                  </a:cubicBezTo>
                  <a:cubicBezTo>
                    <a:pt x="1" y="9"/>
                    <a:pt x="10" y="0"/>
                    <a:pt x="24" y="0"/>
                  </a:cubicBezTo>
                  <a:cubicBezTo>
                    <a:pt x="36" y="0"/>
                    <a:pt x="45" y="7"/>
                    <a:pt x="4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121E44D-74EF-4D88-BF6A-B6AA2456B3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9" y="2359"/>
              <a:ext cx="332" cy="458"/>
            </a:xfrm>
            <a:custGeom>
              <a:avLst/>
              <a:gdLst>
                <a:gd name="T0" fmla="*/ 51 w 51"/>
                <a:gd name="T1" fmla="*/ 23 h 70"/>
                <a:gd name="T2" fmla="*/ 51 w 51"/>
                <a:gd name="T3" fmla="*/ 46 h 70"/>
                <a:gd name="T4" fmla="*/ 25 w 51"/>
                <a:gd name="T5" fmla="*/ 70 h 70"/>
                <a:gd name="T6" fmla="*/ 0 w 51"/>
                <a:gd name="T7" fmla="*/ 46 h 70"/>
                <a:gd name="T8" fmla="*/ 0 w 51"/>
                <a:gd name="T9" fmla="*/ 23 h 70"/>
                <a:gd name="T10" fmla="*/ 25 w 51"/>
                <a:gd name="T11" fmla="*/ 0 h 70"/>
                <a:gd name="T12" fmla="*/ 51 w 51"/>
                <a:gd name="T13" fmla="*/ 23 h 70"/>
                <a:gd name="T14" fmla="*/ 9 w 51"/>
                <a:gd name="T15" fmla="*/ 24 h 70"/>
                <a:gd name="T16" fmla="*/ 9 w 51"/>
                <a:gd name="T17" fmla="*/ 45 h 70"/>
                <a:gd name="T18" fmla="*/ 25 w 51"/>
                <a:gd name="T19" fmla="*/ 61 h 70"/>
                <a:gd name="T20" fmla="*/ 41 w 51"/>
                <a:gd name="T21" fmla="*/ 45 h 70"/>
                <a:gd name="T22" fmla="*/ 41 w 51"/>
                <a:gd name="T23" fmla="*/ 24 h 70"/>
                <a:gd name="T24" fmla="*/ 25 w 51"/>
                <a:gd name="T25" fmla="*/ 8 h 70"/>
                <a:gd name="T26" fmla="*/ 9 w 51"/>
                <a:gd name="T27" fmla="*/ 2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70">
                  <a:moveTo>
                    <a:pt x="51" y="23"/>
                  </a:moveTo>
                  <a:cubicBezTo>
                    <a:pt x="51" y="46"/>
                    <a:pt x="51" y="46"/>
                    <a:pt x="51" y="46"/>
                  </a:cubicBezTo>
                  <a:cubicBezTo>
                    <a:pt x="51" y="60"/>
                    <a:pt x="40" y="70"/>
                    <a:pt x="25" y="70"/>
                  </a:cubicBezTo>
                  <a:cubicBezTo>
                    <a:pt x="11" y="70"/>
                    <a:pt x="0" y="60"/>
                    <a:pt x="0" y="4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9"/>
                    <a:pt x="10" y="0"/>
                    <a:pt x="25" y="0"/>
                  </a:cubicBezTo>
                  <a:cubicBezTo>
                    <a:pt x="40" y="0"/>
                    <a:pt x="51" y="9"/>
                    <a:pt x="51" y="23"/>
                  </a:cubicBezTo>
                  <a:close/>
                  <a:moveTo>
                    <a:pt x="9" y="24"/>
                  </a:moveTo>
                  <a:cubicBezTo>
                    <a:pt x="9" y="45"/>
                    <a:pt x="9" y="45"/>
                    <a:pt x="9" y="45"/>
                  </a:cubicBezTo>
                  <a:cubicBezTo>
                    <a:pt x="9" y="56"/>
                    <a:pt x="16" y="61"/>
                    <a:pt x="25" y="61"/>
                  </a:cubicBezTo>
                  <a:cubicBezTo>
                    <a:pt x="35" y="61"/>
                    <a:pt x="41" y="56"/>
                    <a:pt x="41" y="45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14"/>
                    <a:pt x="35" y="8"/>
                    <a:pt x="25" y="8"/>
                  </a:cubicBezTo>
                  <a:cubicBezTo>
                    <a:pt x="16" y="8"/>
                    <a:pt x="9" y="14"/>
                    <a:pt x="9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8DA6A9ED-B94F-42E0-9B2D-94669062A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" y="2359"/>
              <a:ext cx="326" cy="458"/>
            </a:xfrm>
            <a:custGeom>
              <a:avLst/>
              <a:gdLst>
                <a:gd name="T0" fmla="*/ 40 w 50"/>
                <a:gd name="T1" fmla="*/ 48 h 70"/>
                <a:gd name="T2" fmla="*/ 44 w 50"/>
                <a:gd name="T3" fmla="*/ 45 h 70"/>
                <a:gd name="T4" fmla="*/ 47 w 50"/>
                <a:gd name="T5" fmla="*/ 45 h 70"/>
                <a:gd name="T6" fmla="*/ 50 w 50"/>
                <a:gd name="T7" fmla="*/ 48 h 70"/>
                <a:gd name="T8" fmla="*/ 25 w 50"/>
                <a:gd name="T9" fmla="*/ 70 h 70"/>
                <a:gd name="T10" fmla="*/ 0 w 50"/>
                <a:gd name="T11" fmla="*/ 46 h 70"/>
                <a:gd name="T12" fmla="*/ 0 w 50"/>
                <a:gd name="T13" fmla="*/ 23 h 70"/>
                <a:gd name="T14" fmla="*/ 25 w 50"/>
                <a:gd name="T15" fmla="*/ 0 h 70"/>
                <a:gd name="T16" fmla="*/ 50 w 50"/>
                <a:gd name="T17" fmla="*/ 21 h 70"/>
                <a:gd name="T18" fmla="*/ 47 w 50"/>
                <a:gd name="T19" fmla="*/ 24 h 70"/>
                <a:gd name="T20" fmla="*/ 44 w 50"/>
                <a:gd name="T21" fmla="*/ 24 h 70"/>
                <a:gd name="T22" fmla="*/ 40 w 50"/>
                <a:gd name="T23" fmla="*/ 21 h 70"/>
                <a:gd name="T24" fmla="*/ 25 w 50"/>
                <a:gd name="T25" fmla="*/ 8 h 70"/>
                <a:gd name="T26" fmla="*/ 9 w 50"/>
                <a:gd name="T27" fmla="*/ 24 h 70"/>
                <a:gd name="T28" fmla="*/ 9 w 50"/>
                <a:gd name="T29" fmla="*/ 45 h 70"/>
                <a:gd name="T30" fmla="*/ 25 w 50"/>
                <a:gd name="T31" fmla="*/ 61 h 70"/>
                <a:gd name="T32" fmla="*/ 40 w 50"/>
                <a:gd name="T33" fmla="*/ 4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70">
                  <a:moveTo>
                    <a:pt x="40" y="48"/>
                  </a:moveTo>
                  <a:cubicBezTo>
                    <a:pt x="41" y="46"/>
                    <a:pt x="42" y="45"/>
                    <a:pt x="44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9" y="45"/>
                    <a:pt x="50" y="46"/>
                    <a:pt x="50" y="48"/>
                  </a:cubicBezTo>
                  <a:cubicBezTo>
                    <a:pt x="48" y="62"/>
                    <a:pt x="39" y="70"/>
                    <a:pt x="25" y="70"/>
                  </a:cubicBezTo>
                  <a:cubicBezTo>
                    <a:pt x="11" y="70"/>
                    <a:pt x="0" y="60"/>
                    <a:pt x="0" y="4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9" y="0"/>
                    <a:pt x="48" y="8"/>
                    <a:pt x="50" y="21"/>
                  </a:cubicBezTo>
                  <a:cubicBezTo>
                    <a:pt x="50" y="23"/>
                    <a:pt x="49" y="24"/>
                    <a:pt x="47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2" y="24"/>
                    <a:pt x="41" y="23"/>
                    <a:pt x="40" y="21"/>
                  </a:cubicBezTo>
                  <a:cubicBezTo>
                    <a:pt x="39" y="13"/>
                    <a:pt x="34" y="8"/>
                    <a:pt x="25" y="8"/>
                  </a:cubicBezTo>
                  <a:cubicBezTo>
                    <a:pt x="16" y="8"/>
                    <a:pt x="9" y="14"/>
                    <a:pt x="9" y="2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55"/>
                    <a:pt x="16" y="61"/>
                    <a:pt x="25" y="61"/>
                  </a:cubicBezTo>
                  <a:cubicBezTo>
                    <a:pt x="34" y="61"/>
                    <a:pt x="39" y="56"/>
                    <a:pt x="4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0F241FE-4840-48FF-BD0E-4070DF25C9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3" y="2189"/>
              <a:ext cx="117" cy="615"/>
            </a:xfrm>
            <a:custGeom>
              <a:avLst/>
              <a:gdLst>
                <a:gd name="T0" fmla="*/ 9 w 18"/>
                <a:gd name="T1" fmla="*/ 91 h 94"/>
                <a:gd name="T2" fmla="*/ 9 w 18"/>
                <a:gd name="T3" fmla="*/ 35 h 94"/>
                <a:gd name="T4" fmla="*/ 3 w 18"/>
                <a:gd name="T5" fmla="*/ 35 h 94"/>
                <a:gd name="T6" fmla="*/ 0 w 18"/>
                <a:gd name="T7" fmla="*/ 32 h 94"/>
                <a:gd name="T8" fmla="*/ 0 w 18"/>
                <a:gd name="T9" fmla="*/ 30 h 94"/>
                <a:gd name="T10" fmla="*/ 3 w 18"/>
                <a:gd name="T11" fmla="*/ 27 h 94"/>
                <a:gd name="T12" fmla="*/ 15 w 18"/>
                <a:gd name="T13" fmla="*/ 27 h 94"/>
                <a:gd name="T14" fmla="*/ 18 w 18"/>
                <a:gd name="T15" fmla="*/ 30 h 94"/>
                <a:gd name="T16" fmla="*/ 18 w 18"/>
                <a:gd name="T17" fmla="*/ 91 h 94"/>
                <a:gd name="T18" fmla="*/ 15 w 18"/>
                <a:gd name="T19" fmla="*/ 94 h 94"/>
                <a:gd name="T20" fmla="*/ 12 w 18"/>
                <a:gd name="T21" fmla="*/ 94 h 94"/>
                <a:gd name="T22" fmla="*/ 9 w 18"/>
                <a:gd name="T23" fmla="*/ 91 h 94"/>
                <a:gd name="T24" fmla="*/ 18 w 18"/>
                <a:gd name="T25" fmla="*/ 3 h 94"/>
                <a:gd name="T26" fmla="*/ 18 w 18"/>
                <a:gd name="T27" fmla="*/ 9 h 94"/>
                <a:gd name="T28" fmla="*/ 15 w 18"/>
                <a:gd name="T29" fmla="*/ 12 h 94"/>
                <a:gd name="T30" fmla="*/ 9 w 18"/>
                <a:gd name="T31" fmla="*/ 12 h 94"/>
                <a:gd name="T32" fmla="*/ 6 w 18"/>
                <a:gd name="T33" fmla="*/ 9 h 94"/>
                <a:gd name="T34" fmla="*/ 6 w 18"/>
                <a:gd name="T35" fmla="*/ 3 h 94"/>
                <a:gd name="T36" fmla="*/ 9 w 18"/>
                <a:gd name="T37" fmla="*/ 0 h 94"/>
                <a:gd name="T38" fmla="*/ 15 w 18"/>
                <a:gd name="T39" fmla="*/ 0 h 94"/>
                <a:gd name="T40" fmla="*/ 18 w 18"/>
                <a:gd name="T41" fmla="*/ 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94">
                  <a:moveTo>
                    <a:pt x="9" y="91"/>
                  </a:moveTo>
                  <a:cubicBezTo>
                    <a:pt x="9" y="35"/>
                    <a:pt x="9" y="35"/>
                    <a:pt x="9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5"/>
                    <a:pt x="0" y="34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7" y="27"/>
                    <a:pt x="18" y="28"/>
                    <a:pt x="18" y="30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8" y="93"/>
                    <a:pt x="17" y="94"/>
                    <a:pt x="15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0" y="94"/>
                    <a:pt x="9" y="93"/>
                    <a:pt x="9" y="91"/>
                  </a:cubicBezTo>
                  <a:close/>
                  <a:moveTo>
                    <a:pt x="18" y="3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18" y="11"/>
                    <a:pt x="17" y="12"/>
                    <a:pt x="15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12"/>
                    <a:pt x="6" y="11"/>
                    <a:pt x="6" y="9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7" y="0"/>
                    <a:pt x="9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0"/>
                    <a:pt x="18" y="1"/>
                    <a:pt x="1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B081114-E7F0-47C4-B16D-C417A7A64C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41" y="2359"/>
              <a:ext cx="326" cy="458"/>
            </a:xfrm>
            <a:custGeom>
              <a:avLst/>
              <a:gdLst>
                <a:gd name="T0" fmla="*/ 10 w 50"/>
                <a:gd name="T1" fmla="*/ 36 h 70"/>
                <a:gd name="T2" fmla="*/ 10 w 50"/>
                <a:gd name="T3" fmla="*/ 45 h 70"/>
                <a:gd name="T4" fmla="*/ 25 w 50"/>
                <a:gd name="T5" fmla="*/ 61 h 70"/>
                <a:gd name="T6" fmla="*/ 41 w 50"/>
                <a:gd name="T7" fmla="*/ 49 h 70"/>
                <a:gd name="T8" fmla="*/ 44 w 50"/>
                <a:gd name="T9" fmla="*/ 46 h 70"/>
                <a:gd name="T10" fmla="*/ 47 w 50"/>
                <a:gd name="T11" fmla="*/ 46 h 70"/>
                <a:gd name="T12" fmla="*/ 50 w 50"/>
                <a:gd name="T13" fmla="*/ 49 h 70"/>
                <a:gd name="T14" fmla="*/ 25 w 50"/>
                <a:gd name="T15" fmla="*/ 70 h 70"/>
                <a:gd name="T16" fmla="*/ 0 w 50"/>
                <a:gd name="T17" fmla="*/ 46 h 70"/>
                <a:gd name="T18" fmla="*/ 0 w 50"/>
                <a:gd name="T19" fmla="*/ 23 h 70"/>
                <a:gd name="T20" fmla="*/ 25 w 50"/>
                <a:gd name="T21" fmla="*/ 0 h 70"/>
                <a:gd name="T22" fmla="*/ 50 w 50"/>
                <a:gd name="T23" fmla="*/ 23 h 70"/>
                <a:gd name="T24" fmla="*/ 50 w 50"/>
                <a:gd name="T25" fmla="*/ 33 h 70"/>
                <a:gd name="T26" fmla="*/ 47 w 50"/>
                <a:gd name="T27" fmla="*/ 36 h 70"/>
                <a:gd name="T28" fmla="*/ 10 w 50"/>
                <a:gd name="T29" fmla="*/ 36 h 70"/>
                <a:gd name="T30" fmla="*/ 10 w 50"/>
                <a:gd name="T31" fmla="*/ 24 h 70"/>
                <a:gd name="T32" fmla="*/ 10 w 50"/>
                <a:gd name="T33" fmla="*/ 28 h 70"/>
                <a:gd name="T34" fmla="*/ 41 w 50"/>
                <a:gd name="T35" fmla="*/ 28 h 70"/>
                <a:gd name="T36" fmla="*/ 41 w 50"/>
                <a:gd name="T37" fmla="*/ 24 h 70"/>
                <a:gd name="T38" fmla="*/ 25 w 50"/>
                <a:gd name="T39" fmla="*/ 8 h 70"/>
                <a:gd name="T40" fmla="*/ 10 w 50"/>
                <a:gd name="T41" fmla="*/ 2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70">
                  <a:moveTo>
                    <a:pt x="10" y="36"/>
                  </a:moveTo>
                  <a:cubicBezTo>
                    <a:pt x="10" y="45"/>
                    <a:pt x="10" y="45"/>
                    <a:pt x="10" y="45"/>
                  </a:cubicBezTo>
                  <a:cubicBezTo>
                    <a:pt x="10" y="55"/>
                    <a:pt x="16" y="61"/>
                    <a:pt x="25" y="61"/>
                  </a:cubicBezTo>
                  <a:cubicBezTo>
                    <a:pt x="35" y="61"/>
                    <a:pt x="39" y="57"/>
                    <a:pt x="41" y="49"/>
                  </a:cubicBezTo>
                  <a:cubicBezTo>
                    <a:pt x="41" y="47"/>
                    <a:pt x="42" y="46"/>
                    <a:pt x="44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9" y="46"/>
                    <a:pt x="50" y="47"/>
                    <a:pt x="50" y="49"/>
                  </a:cubicBezTo>
                  <a:cubicBezTo>
                    <a:pt x="48" y="62"/>
                    <a:pt x="39" y="70"/>
                    <a:pt x="25" y="70"/>
                  </a:cubicBezTo>
                  <a:cubicBezTo>
                    <a:pt x="11" y="70"/>
                    <a:pt x="0" y="60"/>
                    <a:pt x="0" y="4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40" y="0"/>
                    <a:pt x="50" y="10"/>
                    <a:pt x="50" y="2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5"/>
                    <a:pt x="49" y="36"/>
                    <a:pt x="47" y="36"/>
                  </a:cubicBezTo>
                  <a:lnTo>
                    <a:pt x="10" y="36"/>
                  </a:lnTo>
                  <a:close/>
                  <a:moveTo>
                    <a:pt x="10" y="24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14"/>
                    <a:pt x="35" y="8"/>
                    <a:pt x="25" y="8"/>
                  </a:cubicBezTo>
                  <a:cubicBezTo>
                    <a:pt x="16" y="8"/>
                    <a:pt x="10" y="1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89FB044D-4A51-46FE-ADBC-FB1890B4E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6" y="2189"/>
              <a:ext cx="215" cy="621"/>
            </a:xfrm>
            <a:custGeom>
              <a:avLst/>
              <a:gdLst>
                <a:gd name="T0" fmla="*/ 20 w 33"/>
                <a:gd name="T1" fmla="*/ 35 h 95"/>
                <a:gd name="T2" fmla="*/ 20 w 33"/>
                <a:gd name="T3" fmla="*/ 74 h 95"/>
                <a:gd name="T4" fmla="*/ 30 w 33"/>
                <a:gd name="T5" fmla="*/ 86 h 95"/>
                <a:gd name="T6" fmla="*/ 33 w 33"/>
                <a:gd name="T7" fmla="*/ 89 h 95"/>
                <a:gd name="T8" fmla="*/ 33 w 33"/>
                <a:gd name="T9" fmla="*/ 92 h 95"/>
                <a:gd name="T10" fmla="*/ 30 w 33"/>
                <a:gd name="T11" fmla="*/ 95 h 95"/>
                <a:gd name="T12" fmla="*/ 11 w 33"/>
                <a:gd name="T13" fmla="*/ 75 h 95"/>
                <a:gd name="T14" fmla="*/ 11 w 33"/>
                <a:gd name="T15" fmla="*/ 35 h 95"/>
                <a:gd name="T16" fmla="*/ 4 w 33"/>
                <a:gd name="T17" fmla="*/ 35 h 95"/>
                <a:gd name="T18" fmla="*/ 0 w 33"/>
                <a:gd name="T19" fmla="*/ 32 h 95"/>
                <a:gd name="T20" fmla="*/ 0 w 33"/>
                <a:gd name="T21" fmla="*/ 30 h 95"/>
                <a:gd name="T22" fmla="*/ 4 w 33"/>
                <a:gd name="T23" fmla="*/ 27 h 95"/>
                <a:gd name="T24" fmla="*/ 11 w 33"/>
                <a:gd name="T25" fmla="*/ 27 h 95"/>
                <a:gd name="T26" fmla="*/ 11 w 33"/>
                <a:gd name="T27" fmla="*/ 3 h 95"/>
                <a:gd name="T28" fmla="*/ 14 w 33"/>
                <a:gd name="T29" fmla="*/ 0 h 95"/>
                <a:gd name="T30" fmla="*/ 17 w 33"/>
                <a:gd name="T31" fmla="*/ 0 h 95"/>
                <a:gd name="T32" fmla="*/ 20 w 33"/>
                <a:gd name="T33" fmla="*/ 3 h 95"/>
                <a:gd name="T34" fmla="*/ 20 w 33"/>
                <a:gd name="T35" fmla="*/ 27 h 95"/>
                <a:gd name="T36" fmla="*/ 30 w 33"/>
                <a:gd name="T37" fmla="*/ 27 h 95"/>
                <a:gd name="T38" fmla="*/ 33 w 33"/>
                <a:gd name="T39" fmla="*/ 30 h 95"/>
                <a:gd name="T40" fmla="*/ 33 w 33"/>
                <a:gd name="T41" fmla="*/ 32 h 95"/>
                <a:gd name="T42" fmla="*/ 30 w 33"/>
                <a:gd name="T43" fmla="*/ 35 h 95"/>
                <a:gd name="T44" fmla="*/ 20 w 33"/>
                <a:gd name="T45" fmla="*/ 3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95">
                  <a:moveTo>
                    <a:pt x="20" y="35"/>
                  </a:moveTo>
                  <a:cubicBezTo>
                    <a:pt x="20" y="74"/>
                    <a:pt x="20" y="74"/>
                    <a:pt x="20" y="74"/>
                  </a:cubicBezTo>
                  <a:cubicBezTo>
                    <a:pt x="20" y="82"/>
                    <a:pt x="24" y="85"/>
                    <a:pt x="30" y="86"/>
                  </a:cubicBezTo>
                  <a:cubicBezTo>
                    <a:pt x="32" y="86"/>
                    <a:pt x="33" y="87"/>
                    <a:pt x="33" y="89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3" y="94"/>
                    <a:pt x="32" y="95"/>
                    <a:pt x="30" y="95"/>
                  </a:cubicBezTo>
                  <a:cubicBezTo>
                    <a:pt x="18" y="95"/>
                    <a:pt x="11" y="87"/>
                    <a:pt x="11" y="7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1" y="35"/>
                    <a:pt x="0" y="34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4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9" y="0"/>
                    <a:pt x="20" y="1"/>
                    <a:pt x="20" y="3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3" y="28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4"/>
                    <a:pt x="32" y="35"/>
                    <a:pt x="30" y="35"/>
                  </a:cubicBezTo>
                  <a:lnTo>
                    <a:pt x="2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753CE5DA-0ECD-466D-BFE1-2BDC177AE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6" y="2365"/>
              <a:ext cx="333" cy="615"/>
            </a:xfrm>
            <a:custGeom>
              <a:avLst/>
              <a:gdLst>
                <a:gd name="T0" fmla="*/ 5 w 51"/>
                <a:gd name="T1" fmla="*/ 91 h 94"/>
                <a:gd name="T2" fmla="*/ 5 w 51"/>
                <a:gd name="T3" fmla="*/ 88 h 94"/>
                <a:gd name="T4" fmla="*/ 8 w 51"/>
                <a:gd name="T5" fmla="*/ 85 h 94"/>
                <a:gd name="T6" fmla="*/ 19 w 51"/>
                <a:gd name="T7" fmla="*/ 73 h 94"/>
                <a:gd name="T8" fmla="*/ 21 w 51"/>
                <a:gd name="T9" fmla="*/ 67 h 94"/>
                <a:gd name="T10" fmla="*/ 0 w 51"/>
                <a:gd name="T11" fmla="*/ 4 h 94"/>
                <a:gd name="T12" fmla="*/ 3 w 51"/>
                <a:gd name="T13" fmla="*/ 0 h 94"/>
                <a:gd name="T14" fmla="*/ 6 w 51"/>
                <a:gd name="T15" fmla="*/ 0 h 94"/>
                <a:gd name="T16" fmla="*/ 10 w 51"/>
                <a:gd name="T17" fmla="*/ 3 h 94"/>
                <a:gd name="T18" fmla="*/ 25 w 51"/>
                <a:gd name="T19" fmla="*/ 53 h 94"/>
                <a:gd name="T20" fmla="*/ 42 w 51"/>
                <a:gd name="T21" fmla="*/ 3 h 94"/>
                <a:gd name="T22" fmla="*/ 45 w 51"/>
                <a:gd name="T23" fmla="*/ 0 h 94"/>
                <a:gd name="T24" fmla="*/ 48 w 51"/>
                <a:gd name="T25" fmla="*/ 0 h 94"/>
                <a:gd name="T26" fmla="*/ 51 w 51"/>
                <a:gd name="T27" fmla="*/ 4 h 94"/>
                <a:gd name="T28" fmla="*/ 27 w 51"/>
                <a:gd name="T29" fmla="*/ 74 h 94"/>
                <a:gd name="T30" fmla="*/ 8 w 51"/>
                <a:gd name="T31" fmla="*/ 94 h 94"/>
                <a:gd name="T32" fmla="*/ 5 w 51"/>
                <a:gd name="T33" fmla="*/ 9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94">
                  <a:moveTo>
                    <a:pt x="5" y="91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6"/>
                    <a:pt x="6" y="85"/>
                    <a:pt x="8" y="85"/>
                  </a:cubicBezTo>
                  <a:cubicBezTo>
                    <a:pt x="14" y="84"/>
                    <a:pt x="17" y="80"/>
                    <a:pt x="19" y="73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1"/>
                    <a:pt x="10" y="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"/>
                    <a:pt x="43" y="0"/>
                    <a:pt x="4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0" y="0"/>
                    <a:pt x="51" y="1"/>
                    <a:pt x="51" y="4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4" y="86"/>
                    <a:pt x="19" y="93"/>
                    <a:pt x="8" y="94"/>
                  </a:cubicBezTo>
                  <a:cubicBezTo>
                    <a:pt x="6" y="94"/>
                    <a:pt x="5" y="93"/>
                    <a:pt x="5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2C7AD2D8-1FD2-47F5-BD26-0EFFA9846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8" y="2960"/>
              <a:ext cx="215" cy="615"/>
            </a:xfrm>
            <a:custGeom>
              <a:avLst/>
              <a:gdLst>
                <a:gd name="T0" fmla="*/ 19 w 33"/>
                <a:gd name="T1" fmla="*/ 35 h 94"/>
                <a:gd name="T2" fmla="*/ 19 w 33"/>
                <a:gd name="T3" fmla="*/ 74 h 94"/>
                <a:gd name="T4" fmla="*/ 30 w 33"/>
                <a:gd name="T5" fmla="*/ 86 h 94"/>
                <a:gd name="T6" fmla="*/ 33 w 33"/>
                <a:gd name="T7" fmla="*/ 89 h 94"/>
                <a:gd name="T8" fmla="*/ 33 w 33"/>
                <a:gd name="T9" fmla="*/ 91 h 94"/>
                <a:gd name="T10" fmla="*/ 30 w 33"/>
                <a:gd name="T11" fmla="*/ 94 h 94"/>
                <a:gd name="T12" fmla="*/ 10 w 33"/>
                <a:gd name="T13" fmla="*/ 75 h 94"/>
                <a:gd name="T14" fmla="*/ 10 w 33"/>
                <a:gd name="T15" fmla="*/ 35 h 94"/>
                <a:gd name="T16" fmla="*/ 3 w 33"/>
                <a:gd name="T17" fmla="*/ 35 h 94"/>
                <a:gd name="T18" fmla="*/ 0 w 33"/>
                <a:gd name="T19" fmla="*/ 32 h 94"/>
                <a:gd name="T20" fmla="*/ 0 w 33"/>
                <a:gd name="T21" fmla="*/ 30 h 94"/>
                <a:gd name="T22" fmla="*/ 3 w 33"/>
                <a:gd name="T23" fmla="*/ 27 h 94"/>
                <a:gd name="T24" fmla="*/ 10 w 33"/>
                <a:gd name="T25" fmla="*/ 27 h 94"/>
                <a:gd name="T26" fmla="*/ 10 w 33"/>
                <a:gd name="T27" fmla="*/ 3 h 94"/>
                <a:gd name="T28" fmla="*/ 13 w 33"/>
                <a:gd name="T29" fmla="*/ 0 h 94"/>
                <a:gd name="T30" fmla="*/ 16 w 33"/>
                <a:gd name="T31" fmla="*/ 0 h 94"/>
                <a:gd name="T32" fmla="*/ 19 w 33"/>
                <a:gd name="T33" fmla="*/ 3 h 94"/>
                <a:gd name="T34" fmla="*/ 19 w 33"/>
                <a:gd name="T35" fmla="*/ 27 h 94"/>
                <a:gd name="T36" fmla="*/ 30 w 33"/>
                <a:gd name="T37" fmla="*/ 27 h 94"/>
                <a:gd name="T38" fmla="*/ 33 w 33"/>
                <a:gd name="T39" fmla="*/ 30 h 94"/>
                <a:gd name="T40" fmla="*/ 33 w 33"/>
                <a:gd name="T41" fmla="*/ 32 h 94"/>
                <a:gd name="T42" fmla="*/ 30 w 33"/>
                <a:gd name="T43" fmla="*/ 35 h 94"/>
                <a:gd name="T44" fmla="*/ 19 w 33"/>
                <a:gd name="T45" fmla="*/ 3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94">
                  <a:moveTo>
                    <a:pt x="19" y="35"/>
                  </a:moveTo>
                  <a:cubicBezTo>
                    <a:pt x="19" y="74"/>
                    <a:pt x="19" y="74"/>
                    <a:pt x="19" y="74"/>
                  </a:cubicBezTo>
                  <a:cubicBezTo>
                    <a:pt x="19" y="82"/>
                    <a:pt x="24" y="85"/>
                    <a:pt x="30" y="86"/>
                  </a:cubicBezTo>
                  <a:cubicBezTo>
                    <a:pt x="32" y="86"/>
                    <a:pt x="33" y="86"/>
                    <a:pt x="33" y="89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3"/>
                    <a:pt x="32" y="94"/>
                    <a:pt x="30" y="94"/>
                  </a:cubicBezTo>
                  <a:cubicBezTo>
                    <a:pt x="17" y="94"/>
                    <a:pt x="10" y="87"/>
                    <a:pt x="10" y="7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5"/>
                    <a:pt x="0" y="34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"/>
                    <a:pt x="11" y="0"/>
                    <a:pt x="1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1"/>
                    <a:pt x="19" y="3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3" y="28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4"/>
                    <a:pt x="32" y="35"/>
                    <a:pt x="30" y="35"/>
                  </a:cubicBezTo>
                  <a:lnTo>
                    <a:pt x="19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649B322-759B-4320-8D43-E5ECB91CCA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68" y="3124"/>
              <a:ext cx="333" cy="458"/>
            </a:xfrm>
            <a:custGeom>
              <a:avLst/>
              <a:gdLst>
                <a:gd name="T0" fmla="*/ 51 w 51"/>
                <a:gd name="T1" fmla="*/ 24 h 70"/>
                <a:gd name="T2" fmla="*/ 51 w 51"/>
                <a:gd name="T3" fmla="*/ 47 h 70"/>
                <a:gd name="T4" fmla="*/ 25 w 51"/>
                <a:gd name="T5" fmla="*/ 70 h 70"/>
                <a:gd name="T6" fmla="*/ 0 w 51"/>
                <a:gd name="T7" fmla="*/ 47 h 70"/>
                <a:gd name="T8" fmla="*/ 0 w 51"/>
                <a:gd name="T9" fmla="*/ 24 h 70"/>
                <a:gd name="T10" fmla="*/ 25 w 51"/>
                <a:gd name="T11" fmla="*/ 0 h 70"/>
                <a:gd name="T12" fmla="*/ 51 w 51"/>
                <a:gd name="T13" fmla="*/ 24 h 70"/>
                <a:gd name="T14" fmla="*/ 9 w 51"/>
                <a:gd name="T15" fmla="*/ 25 h 70"/>
                <a:gd name="T16" fmla="*/ 9 w 51"/>
                <a:gd name="T17" fmla="*/ 46 h 70"/>
                <a:gd name="T18" fmla="*/ 25 w 51"/>
                <a:gd name="T19" fmla="*/ 62 h 70"/>
                <a:gd name="T20" fmla="*/ 42 w 51"/>
                <a:gd name="T21" fmla="*/ 46 h 70"/>
                <a:gd name="T22" fmla="*/ 42 w 51"/>
                <a:gd name="T23" fmla="*/ 25 h 70"/>
                <a:gd name="T24" fmla="*/ 25 w 51"/>
                <a:gd name="T25" fmla="*/ 9 h 70"/>
                <a:gd name="T26" fmla="*/ 9 w 51"/>
                <a:gd name="T27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70">
                  <a:moveTo>
                    <a:pt x="51" y="24"/>
                  </a:moveTo>
                  <a:cubicBezTo>
                    <a:pt x="51" y="47"/>
                    <a:pt x="51" y="47"/>
                    <a:pt x="51" y="47"/>
                  </a:cubicBezTo>
                  <a:cubicBezTo>
                    <a:pt x="51" y="61"/>
                    <a:pt x="40" y="70"/>
                    <a:pt x="25" y="70"/>
                  </a:cubicBezTo>
                  <a:cubicBezTo>
                    <a:pt x="11" y="70"/>
                    <a:pt x="0" y="61"/>
                    <a:pt x="0" y="4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40" y="0"/>
                    <a:pt x="51" y="10"/>
                    <a:pt x="51" y="24"/>
                  </a:cubicBezTo>
                  <a:close/>
                  <a:moveTo>
                    <a:pt x="9" y="25"/>
                  </a:moveTo>
                  <a:cubicBezTo>
                    <a:pt x="9" y="46"/>
                    <a:pt x="9" y="46"/>
                    <a:pt x="9" y="46"/>
                  </a:cubicBezTo>
                  <a:cubicBezTo>
                    <a:pt x="9" y="56"/>
                    <a:pt x="16" y="62"/>
                    <a:pt x="25" y="62"/>
                  </a:cubicBezTo>
                  <a:cubicBezTo>
                    <a:pt x="35" y="62"/>
                    <a:pt x="42" y="56"/>
                    <a:pt x="42" y="46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5" y="9"/>
                    <a:pt x="25" y="9"/>
                  </a:cubicBezTo>
                  <a:cubicBezTo>
                    <a:pt x="16" y="9"/>
                    <a:pt x="9" y="14"/>
                    <a:pt x="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D560A4F3-C38B-4CF2-9C41-5313F17F0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2" y="3124"/>
              <a:ext cx="326" cy="628"/>
            </a:xfrm>
            <a:custGeom>
              <a:avLst/>
              <a:gdLst>
                <a:gd name="T0" fmla="*/ 50 w 50"/>
                <a:gd name="T1" fmla="*/ 5 h 96"/>
                <a:gd name="T2" fmla="*/ 50 w 50"/>
                <a:gd name="T3" fmla="*/ 73 h 96"/>
                <a:gd name="T4" fmla="*/ 25 w 50"/>
                <a:gd name="T5" fmla="*/ 96 h 96"/>
                <a:gd name="T6" fmla="*/ 1 w 50"/>
                <a:gd name="T7" fmla="*/ 76 h 96"/>
                <a:gd name="T8" fmla="*/ 4 w 50"/>
                <a:gd name="T9" fmla="*/ 73 h 96"/>
                <a:gd name="T10" fmla="*/ 7 w 50"/>
                <a:gd name="T11" fmla="*/ 73 h 96"/>
                <a:gd name="T12" fmla="*/ 10 w 50"/>
                <a:gd name="T13" fmla="*/ 76 h 96"/>
                <a:gd name="T14" fmla="*/ 25 w 50"/>
                <a:gd name="T15" fmla="*/ 88 h 96"/>
                <a:gd name="T16" fmla="*/ 41 w 50"/>
                <a:gd name="T17" fmla="*/ 72 h 96"/>
                <a:gd name="T18" fmla="*/ 41 w 50"/>
                <a:gd name="T19" fmla="*/ 60 h 96"/>
                <a:gd name="T20" fmla="*/ 25 w 50"/>
                <a:gd name="T21" fmla="*/ 68 h 96"/>
                <a:gd name="T22" fmla="*/ 1 w 50"/>
                <a:gd name="T23" fmla="*/ 44 h 96"/>
                <a:gd name="T24" fmla="*/ 1 w 50"/>
                <a:gd name="T25" fmla="*/ 24 h 96"/>
                <a:gd name="T26" fmla="*/ 25 w 50"/>
                <a:gd name="T27" fmla="*/ 0 h 96"/>
                <a:gd name="T28" fmla="*/ 42 w 50"/>
                <a:gd name="T29" fmla="*/ 8 h 96"/>
                <a:gd name="T30" fmla="*/ 42 w 50"/>
                <a:gd name="T31" fmla="*/ 5 h 96"/>
                <a:gd name="T32" fmla="*/ 45 w 50"/>
                <a:gd name="T33" fmla="*/ 2 h 96"/>
                <a:gd name="T34" fmla="*/ 47 w 50"/>
                <a:gd name="T35" fmla="*/ 2 h 96"/>
                <a:gd name="T36" fmla="*/ 50 w 50"/>
                <a:gd name="T37" fmla="*/ 5 h 96"/>
                <a:gd name="T38" fmla="*/ 41 w 50"/>
                <a:gd name="T39" fmla="*/ 43 h 96"/>
                <a:gd name="T40" fmla="*/ 41 w 50"/>
                <a:gd name="T41" fmla="*/ 25 h 96"/>
                <a:gd name="T42" fmla="*/ 25 w 50"/>
                <a:gd name="T43" fmla="*/ 9 h 96"/>
                <a:gd name="T44" fmla="*/ 10 w 50"/>
                <a:gd name="T45" fmla="*/ 25 h 96"/>
                <a:gd name="T46" fmla="*/ 10 w 50"/>
                <a:gd name="T47" fmla="*/ 43 h 96"/>
                <a:gd name="T48" fmla="*/ 25 w 50"/>
                <a:gd name="T49" fmla="*/ 59 h 96"/>
                <a:gd name="T50" fmla="*/ 41 w 50"/>
                <a:gd name="T51" fmla="*/ 4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96">
                  <a:moveTo>
                    <a:pt x="50" y="5"/>
                  </a:moveTo>
                  <a:cubicBezTo>
                    <a:pt x="50" y="73"/>
                    <a:pt x="50" y="73"/>
                    <a:pt x="50" y="73"/>
                  </a:cubicBezTo>
                  <a:cubicBezTo>
                    <a:pt x="50" y="87"/>
                    <a:pt x="40" y="96"/>
                    <a:pt x="25" y="96"/>
                  </a:cubicBezTo>
                  <a:cubicBezTo>
                    <a:pt x="12" y="96"/>
                    <a:pt x="2" y="89"/>
                    <a:pt x="1" y="76"/>
                  </a:cubicBezTo>
                  <a:cubicBezTo>
                    <a:pt x="0" y="74"/>
                    <a:pt x="1" y="73"/>
                    <a:pt x="4" y="73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9" y="73"/>
                    <a:pt x="10" y="74"/>
                    <a:pt x="10" y="76"/>
                  </a:cubicBezTo>
                  <a:cubicBezTo>
                    <a:pt x="12" y="83"/>
                    <a:pt x="16" y="88"/>
                    <a:pt x="25" y="88"/>
                  </a:cubicBezTo>
                  <a:cubicBezTo>
                    <a:pt x="35" y="88"/>
                    <a:pt x="41" y="82"/>
                    <a:pt x="41" y="72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38" y="65"/>
                    <a:pt x="32" y="68"/>
                    <a:pt x="25" y="68"/>
                  </a:cubicBezTo>
                  <a:cubicBezTo>
                    <a:pt x="10" y="68"/>
                    <a:pt x="1" y="58"/>
                    <a:pt x="1" y="4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10"/>
                    <a:pt x="10" y="0"/>
                    <a:pt x="25" y="0"/>
                  </a:cubicBezTo>
                  <a:cubicBezTo>
                    <a:pt x="32" y="0"/>
                    <a:pt x="38" y="3"/>
                    <a:pt x="42" y="8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3"/>
                    <a:pt x="43" y="2"/>
                    <a:pt x="45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2"/>
                    <a:pt x="50" y="3"/>
                    <a:pt x="50" y="5"/>
                  </a:cubicBezTo>
                  <a:close/>
                  <a:moveTo>
                    <a:pt x="41" y="43"/>
                  </a:moveTo>
                  <a:cubicBezTo>
                    <a:pt x="41" y="25"/>
                    <a:pt x="41" y="25"/>
                    <a:pt x="41" y="25"/>
                  </a:cubicBezTo>
                  <a:cubicBezTo>
                    <a:pt x="41" y="15"/>
                    <a:pt x="35" y="9"/>
                    <a:pt x="25" y="9"/>
                  </a:cubicBezTo>
                  <a:cubicBezTo>
                    <a:pt x="16" y="9"/>
                    <a:pt x="10" y="15"/>
                    <a:pt x="10" y="25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53"/>
                    <a:pt x="16" y="59"/>
                    <a:pt x="25" y="59"/>
                  </a:cubicBezTo>
                  <a:cubicBezTo>
                    <a:pt x="35" y="59"/>
                    <a:pt x="41" y="53"/>
                    <a:pt x="4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A2331217-7885-4A8E-BC94-D50EF29A32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8" y="3124"/>
              <a:ext cx="326" cy="458"/>
            </a:xfrm>
            <a:custGeom>
              <a:avLst/>
              <a:gdLst>
                <a:gd name="T0" fmla="*/ 9 w 50"/>
                <a:gd name="T1" fmla="*/ 36 h 70"/>
                <a:gd name="T2" fmla="*/ 9 w 50"/>
                <a:gd name="T3" fmla="*/ 46 h 70"/>
                <a:gd name="T4" fmla="*/ 25 w 50"/>
                <a:gd name="T5" fmla="*/ 62 h 70"/>
                <a:gd name="T6" fmla="*/ 40 w 50"/>
                <a:gd name="T7" fmla="*/ 50 h 70"/>
                <a:gd name="T8" fmla="*/ 44 w 50"/>
                <a:gd name="T9" fmla="*/ 47 h 70"/>
                <a:gd name="T10" fmla="*/ 47 w 50"/>
                <a:gd name="T11" fmla="*/ 47 h 70"/>
                <a:gd name="T12" fmla="*/ 50 w 50"/>
                <a:gd name="T13" fmla="*/ 50 h 70"/>
                <a:gd name="T14" fmla="*/ 25 w 50"/>
                <a:gd name="T15" fmla="*/ 70 h 70"/>
                <a:gd name="T16" fmla="*/ 0 w 50"/>
                <a:gd name="T17" fmla="*/ 47 h 70"/>
                <a:gd name="T18" fmla="*/ 0 w 50"/>
                <a:gd name="T19" fmla="*/ 24 h 70"/>
                <a:gd name="T20" fmla="*/ 25 w 50"/>
                <a:gd name="T21" fmla="*/ 0 h 70"/>
                <a:gd name="T22" fmla="*/ 50 w 50"/>
                <a:gd name="T23" fmla="*/ 24 h 70"/>
                <a:gd name="T24" fmla="*/ 50 w 50"/>
                <a:gd name="T25" fmla="*/ 33 h 70"/>
                <a:gd name="T26" fmla="*/ 47 w 50"/>
                <a:gd name="T27" fmla="*/ 36 h 70"/>
                <a:gd name="T28" fmla="*/ 9 w 50"/>
                <a:gd name="T29" fmla="*/ 36 h 70"/>
                <a:gd name="T30" fmla="*/ 9 w 50"/>
                <a:gd name="T31" fmla="*/ 25 h 70"/>
                <a:gd name="T32" fmla="*/ 9 w 50"/>
                <a:gd name="T33" fmla="*/ 28 h 70"/>
                <a:gd name="T34" fmla="*/ 41 w 50"/>
                <a:gd name="T35" fmla="*/ 28 h 70"/>
                <a:gd name="T36" fmla="*/ 41 w 50"/>
                <a:gd name="T37" fmla="*/ 25 h 70"/>
                <a:gd name="T38" fmla="*/ 25 w 50"/>
                <a:gd name="T39" fmla="*/ 9 h 70"/>
                <a:gd name="T40" fmla="*/ 9 w 50"/>
                <a:gd name="T41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70">
                  <a:moveTo>
                    <a:pt x="9" y="36"/>
                  </a:moveTo>
                  <a:cubicBezTo>
                    <a:pt x="9" y="46"/>
                    <a:pt x="9" y="46"/>
                    <a:pt x="9" y="46"/>
                  </a:cubicBezTo>
                  <a:cubicBezTo>
                    <a:pt x="9" y="56"/>
                    <a:pt x="16" y="62"/>
                    <a:pt x="25" y="62"/>
                  </a:cubicBezTo>
                  <a:cubicBezTo>
                    <a:pt x="34" y="62"/>
                    <a:pt x="38" y="57"/>
                    <a:pt x="40" y="50"/>
                  </a:cubicBezTo>
                  <a:cubicBezTo>
                    <a:pt x="41" y="48"/>
                    <a:pt x="42" y="47"/>
                    <a:pt x="44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9" y="47"/>
                    <a:pt x="50" y="48"/>
                    <a:pt x="50" y="50"/>
                  </a:cubicBezTo>
                  <a:cubicBezTo>
                    <a:pt x="48" y="63"/>
                    <a:pt x="38" y="70"/>
                    <a:pt x="25" y="70"/>
                  </a:cubicBezTo>
                  <a:cubicBezTo>
                    <a:pt x="11" y="70"/>
                    <a:pt x="0" y="60"/>
                    <a:pt x="0" y="4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0" y="0"/>
                    <a:pt x="25" y="0"/>
                  </a:cubicBezTo>
                  <a:cubicBezTo>
                    <a:pt x="39" y="0"/>
                    <a:pt x="50" y="10"/>
                    <a:pt x="50" y="24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5"/>
                    <a:pt x="49" y="36"/>
                    <a:pt x="47" y="36"/>
                  </a:cubicBezTo>
                  <a:lnTo>
                    <a:pt x="9" y="36"/>
                  </a:lnTo>
                  <a:close/>
                  <a:moveTo>
                    <a:pt x="9" y="25"/>
                  </a:moveTo>
                  <a:cubicBezTo>
                    <a:pt x="9" y="28"/>
                    <a:pt x="9" y="28"/>
                    <a:pt x="9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15"/>
                    <a:pt x="34" y="9"/>
                    <a:pt x="25" y="9"/>
                  </a:cubicBezTo>
                  <a:cubicBezTo>
                    <a:pt x="16" y="9"/>
                    <a:pt x="9" y="15"/>
                    <a:pt x="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549DCDA6-0723-4465-A9DF-D62788D50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" y="2960"/>
              <a:ext cx="215" cy="615"/>
            </a:xfrm>
            <a:custGeom>
              <a:avLst/>
              <a:gdLst>
                <a:gd name="T0" fmla="*/ 19 w 33"/>
                <a:gd name="T1" fmla="*/ 35 h 94"/>
                <a:gd name="T2" fmla="*/ 19 w 33"/>
                <a:gd name="T3" fmla="*/ 74 h 94"/>
                <a:gd name="T4" fmla="*/ 30 w 33"/>
                <a:gd name="T5" fmla="*/ 86 h 94"/>
                <a:gd name="T6" fmla="*/ 33 w 33"/>
                <a:gd name="T7" fmla="*/ 89 h 94"/>
                <a:gd name="T8" fmla="*/ 33 w 33"/>
                <a:gd name="T9" fmla="*/ 91 h 94"/>
                <a:gd name="T10" fmla="*/ 30 w 33"/>
                <a:gd name="T11" fmla="*/ 94 h 94"/>
                <a:gd name="T12" fmla="*/ 10 w 33"/>
                <a:gd name="T13" fmla="*/ 75 h 94"/>
                <a:gd name="T14" fmla="*/ 10 w 33"/>
                <a:gd name="T15" fmla="*/ 35 h 94"/>
                <a:gd name="T16" fmla="*/ 3 w 33"/>
                <a:gd name="T17" fmla="*/ 35 h 94"/>
                <a:gd name="T18" fmla="*/ 0 w 33"/>
                <a:gd name="T19" fmla="*/ 32 h 94"/>
                <a:gd name="T20" fmla="*/ 0 w 33"/>
                <a:gd name="T21" fmla="*/ 30 h 94"/>
                <a:gd name="T22" fmla="*/ 3 w 33"/>
                <a:gd name="T23" fmla="*/ 27 h 94"/>
                <a:gd name="T24" fmla="*/ 10 w 33"/>
                <a:gd name="T25" fmla="*/ 27 h 94"/>
                <a:gd name="T26" fmla="*/ 10 w 33"/>
                <a:gd name="T27" fmla="*/ 3 h 94"/>
                <a:gd name="T28" fmla="*/ 13 w 33"/>
                <a:gd name="T29" fmla="*/ 0 h 94"/>
                <a:gd name="T30" fmla="*/ 16 w 33"/>
                <a:gd name="T31" fmla="*/ 0 h 94"/>
                <a:gd name="T32" fmla="*/ 19 w 33"/>
                <a:gd name="T33" fmla="*/ 3 h 94"/>
                <a:gd name="T34" fmla="*/ 19 w 33"/>
                <a:gd name="T35" fmla="*/ 27 h 94"/>
                <a:gd name="T36" fmla="*/ 30 w 33"/>
                <a:gd name="T37" fmla="*/ 27 h 94"/>
                <a:gd name="T38" fmla="*/ 33 w 33"/>
                <a:gd name="T39" fmla="*/ 30 h 94"/>
                <a:gd name="T40" fmla="*/ 33 w 33"/>
                <a:gd name="T41" fmla="*/ 32 h 94"/>
                <a:gd name="T42" fmla="*/ 30 w 33"/>
                <a:gd name="T43" fmla="*/ 35 h 94"/>
                <a:gd name="T44" fmla="*/ 19 w 33"/>
                <a:gd name="T45" fmla="*/ 3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94">
                  <a:moveTo>
                    <a:pt x="19" y="35"/>
                  </a:moveTo>
                  <a:cubicBezTo>
                    <a:pt x="19" y="74"/>
                    <a:pt x="19" y="74"/>
                    <a:pt x="19" y="74"/>
                  </a:cubicBezTo>
                  <a:cubicBezTo>
                    <a:pt x="19" y="82"/>
                    <a:pt x="24" y="85"/>
                    <a:pt x="30" y="86"/>
                  </a:cubicBezTo>
                  <a:cubicBezTo>
                    <a:pt x="32" y="86"/>
                    <a:pt x="33" y="86"/>
                    <a:pt x="33" y="89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3"/>
                    <a:pt x="32" y="94"/>
                    <a:pt x="30" y="94"/>
                  </a:cubicBezTo>
                  <a:cubicBezTo>
                    <a:pt x="17" y="94"/>
                    <a:pt x="10" y="87"/>
                    <a:pt x="10" y="7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5"/>
                    <a:pt x="0" y="34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"/>
                    <a:pt x="11" y="0"/>
                    <a:pt x="1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1"/>
                    <a:pt x="19" y="3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3" y="28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4"/>
                    <a:pt x="32" y="35"/>
                    <a:pt x="30" y="35"/>
                  </a:cubicBezTo>
                  <a:lnTo>
                    <a:pt x="19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440C2142-F6F4-4205-A3B8-ECBC3797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6" y="2960"/>
              <a:ext cx="326" cy="615"/>
            </a:xfrm>
            <a:custGeom>
              <a:avLst/>
              <a:gdLst>
                <a:gd name="T0" fmla="*/ 50 w 50"/>
                <a:gd name="T1" fmla="*/ 49 h 94"/>
                <a:gd name="T2" fmla="*/ 50 w 50"/>
                <a:gd name="T3" fmla="*/ 91 h 94"/>
                <a:gd name="T4" fmla="*/ 46 w 50"/>
                <a:gd name="T5" fmla="*/ 94 h 94"/>
                <a:gd name="T6" fmla="*/ 44 w 50"/>
                <a:gd name="T7" fmla="*/ 94 h 94"/>
                <a:gd name="T8" fmla="*/ 40 w 50"/>
                <a:gd name="T9" fmla="*/ 91 h 94"/>
                <a:gd name="T10" fmla="*/ 40 w 50"/>
                <a:gd name="T11" fmla="*/ 50 h 94"/>
                <a:gd name="T12" fmla="*/ 25 w 50"/>
                <a:gd name="T13" fmla="*/ 34 h 94"/>
                <a:gd name="T14" fmla="*/ 9 w 50"/>
                <a:gd name="T15" fmla="*/ 50 h 94"/>
                <a:gd name="T16" fmla="*/ 9 w 50"/>
                <a:gd name="T17" fmla="*/ 91 h 94"/>
                <a:gd name="T18" fmla="*/ 6 w 50"/>
                <a:gd name="T19" fmla="*/ 94 h 94"/>
                <a:gd name="T20" fmla="*/ 3 w 50"/>
                <a:gd name="T21" fmla="*/ 94 h 94"/>
                <a:gd name="T22" fmla="*/ 0 w 50"/>
                <a:gd name="T23" fmla="*/ 91 h 94"/>
                <a:gd name="T24" fmla="*/ 0 w 50"/>
                <a:gd name="T25" fmla="*/ 3 h 94"/>
                <a:gd name="T26" fmla="*/ 3 w 50"/>
                <a:gd name="T27" fmla="*/ 0 h 94"/>
                <a:gd name="T28" fmla="*/ 6 w 50"/>
                <a:gd name="T29" fmla="*/ 0 h 94"/>
                <a:gd name="T30" fmla="*/ 9 w 50"/>
                <a:gd name="T31" fmla="*/ 3 h 94"/>
                <a:gd name="T32" fmla="*/ 9 w 50"/>
                <a:gd name="T33" fmla="*/ 33 h 94"/>
                <a:gd name="T34" fmla="*/ 26 w 50"/>
                <a:gd name="T35" fmla="*/ 25 h 94"/>
                <a:gd name="T36" fmla="*/ 50 w 50"/>
                <a:gd name="T37" fmla="*/ 4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94">
                  <a:moveTo>
                    <a:pt x="50" y="49"/>
                  </a:moveTo>
                  <a:cubicBezTo>
                    <a:pt x="50" y="91"/>
                    <a:pt x="50" y="91"/>
                    <a:pt x="50" y="91"/>
                  </a:cubicBezTo>
                  <a:cubicBezTo>
                    <a:pt x="50" y="93"/>
                    <a:pt x="49" y="94"/>
                    <a:pt x="46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1" y="94"/>
                    <a:pt x="40" y="93"/>
                    <a:pt x="40" y="91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0" y="40"/>
                    <a:pt x="34" y="34"/>
                    <a:pt x="25" y="34"/>
                  </a:cubicBezTo>
                  <a:cubicBezTo>
                    <a:pt x="16" y="34"/>
                    <a:pt x="9" y="40"/>
                    <a:pt x="9" y="50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93"/>
                    <a:pt x="8" y="94"/>
                    <a:pt x="6" y="94"/>
                  </a:cubicBezTo>
                  <a:cubicBezTo>
                    <a:pt x="3" y="94"/>
                    <a:pt x="3" y="94"/>
                    <a:pt x="3" y="94"/>
                  </a:cubicBezTo>
                  <a:cubicBezTo>
                    <a:pt x="1" y="94"/>
                    <a:pt x="0" y="93"/>
                    <a:pt x="0" y="9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1"/>
                    <a:pt x="9" y="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3" y="28"/>
                    <a:pt x="18" y="25"/>
                    <a:pt x="26" y="25"/>
                  </a:cubicBezTo>
                  <a:cubicBezTo>
                    <a:pt x="40" y="25"/>
                    <a:pt x="50" y="35"/>
                    <a:pt x="5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43CE6894-E13A-40A4-B1C2-D867103542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6" y="3124"/>
              <a:ext cx="326" cy="458"/>
            </a:xfrm>
            <a:custGeom>
              <a:avLst/>
              <a:gdLst>
                <a:gd name="T0" fmla="*/ 10 w 50"/>
                <a:gd name="T1" fmla="*/ 36 h 70"/>
                <a:gd name="T2" fmla="*/ 10 w 50"/>
                <a:gd name="T3" fmla="*/ 46 h 70"/>
                <a:gd name="T4" fmla="*/ 25 w 50"/>
                <a:gd name="T5" fmla="*/ 62 h 70"/>
                <a:gd name="T6" fmla="*/ 41 w 50"/>
                <a:gd name="T7" fmla="*/ 50 h 70"/>
                <a:gd name="T8" fmla="*/ 44 w 50"/>
                <a:gd name="T9" fmla="*/ 47 h 70"/>
                <a:gd name="T10" fmla="*/ 47 w 50"/>
                <a:gd name="T11" fmla="*/ 47 h 70"/>
                <a:gd name="T12" fmla="*/ 50 w 50"/>
                <a:gd name="T13" fmla="*/ 50 h 70"/>
                <a:gd name="T14" fmla="*/ 25 w 50"/>
                <a:gd name="T15" fmla="*/ 70 h 70"/>
                <a:gd name="T16" fmla="*/ 0 w 50"/>
                <a:gd name="T17" fmla="*/ 47 h 70"/>
                <a:gd name="T18" fmla="*/ 0 w 50"/>
                <a:gd name="T19" fmla="*/ 24 h 70"/>
                <a:gd name="T20" fmla="*/ 25 w 50"/>
                <a:gd name="T21" fmla="*/ 0 h 70"/>
                <a:gd name="T22" fmla="*/ 50 w 50"/>
                <a:gd name="T23" fmla="*/ 24 h 70"/>
                <a:gd name="T24" fmla="*/ 50 w 50"/>
                <a:gd name="T25" fmla="*/ 33 h 70"/>
                <a:gd name="T26" fmla="*/ 47 w 50"/>
                <a:gd name="T27" fmla="*/ 36 h 70"/>
                <a:gd name="T28" fmla="*/ 10 w 50"/>
                <a:gd name="T29" fmla="*/ 36 h 70"/>
                <a:gd name="T30" fmla="*/ 10 w 50"/>
                <a:gd name="T31" fmla="*/ 25 h 70"/>
                <a:gd name="T32" fmla="*/ 10 w 50"/>
                <a:gd name="T33" fmla="*/ 28 h 70"/>
                <a:gd name="T34" fmla="*/ 41 w 50"/>
                <a:gd name="T35" fmla="*/ 28 h 70"/>
                <a:gd name="T36" fmla="*/ 41 w 50"/>
                <a:gd name="T37" fmla="*/ 25 h 70"/>
                <a:gd name="T38" fmla="*/ 25 w 50"/>
                <a:gd name="T39" fmla="*/ 9 h 70"/>
                <a:gd name="T40" fmla="*/ 10 w 50"/>
                <a:gd name="T41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70">
                  <a:moveTo>
                    <a:pt x="10" y="36"/>
                  </a:moveTo>
                  <a:cubicBezTo>
                    <a:pt x="10" y="46"/>
                    <a:pt x="10" y="46"/>
                    <a:pt x="10" y="46"/>
                  </a:cubicBezTo>
                  <a:cubicBezTo>
                    <a:pt x="10" y="56"/>
                    <a:pt x="16" y="62"/>
                    <a:pt x="25" y="62"/>
                  </a:cubicBezTo>
                  <a:cubicBezTo>
                    <a:pt x="35" y="62"/>
                    <a:pt x="39" y="57"/>
                    <a:pt x="41" y="50"/>
                  </a:cubicBezTo>
                  <a:cubicBezTo>
                    <a:pt x="41" y="48"/>
                    <a:pt x="42" y="47"/>
                    <a:pt x="44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9" y="47"/>
                    <a:pt x="50" y="48"/>
                    <a:pt x="50" y="50"/>
                  </a:cubicBezTo>
                  <a:cubicBezTo>
                    <a:pt x="48" y="63"/>
                    <a:pt x="39" y="70"/>
                    <a:pt x="25" y="70"/>
                  </a:cubicBezTo>
                  <a:cubicBezTo>
                    <a:pt x="11" y="70"/>
                    <a:pt x="0" y="60"/>
                    <a:pt x="0" y="4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40" y="0"/>
                    <a:pt x="50" y="10"/>
                    <a:pt x="50" y="24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5"/>
                    <a:pt x="49" y="36"/>
                    <a:pt x="47" y="36"/>
                  </a:cubicBezTo>
                  <a:lnTo>
                    <a:pt x="10" y="36"/>
                  </a:lnTo>
                  <a:close/>
                  <a:moveTo>
                    <a:pt x="10" y="25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15"/>
                    <a:pt x="35" y="9"/>
                    <a:pt x="25" y="9"/>
                  </a:cubicBezTo>
                  <a:cubicBezTo>
                    <a:pt x="16" y="9"/>
                    <a:pt x="10" y="15"/>
                    <a:pt x="1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818920E8-0FDF-4489-BE6A-FC09B2006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3" y="3131"/>
              <a:ext cx="189" cy="444"/>
            </a:xfrm>
            <a:custGeom>
              <a:avLst/>
              <a:gdLst>
                <a:gd name="T0" fmla="*/ 29 w 29"/>
                <a:gd name="T1" fmla="*/ 3 h 68"/>
                <a:gd name="T2" fmla="*/ 29 w 29"/>
                <a:gd name="T3" fmla="*/ 7 h 68"/>
                <a:gd name="T4" fmla="*/ 26 w 29"/>
                <a:gd name="T5" fmla="*/ 10 h 68"/>
                <a:gd name="T6" fmla="*/ 9 w 29"/>
                <a:gd name="T7" fmla="*/ 28 h 68"/>
                <a:gd name="T8" fmla="*/ 9 w 29"/>
                <a:gd name="T9" fmla="*/ 65 h 68"/>
                <a:gd name="T10" fmla="*/ 6 w 29"/>
                <a:gd name="T11" fmla="*/ 68 h 68"/>
                <a:gd name="T12" fmla="*/ 3 w 29"/>
                <a:gd name="T13" fmla="*/ 68 h 68"/>
                <a:gd name="T14" fmla="*/ 0 w 29"/>
                <a:gd name="T15" fmla="*/ 65 h 68"/>
                <a:gd name="T16" fmla="*/ 0 w 29"/>
                <a:gd name="T17" fmla="*/ 4 h 68"/>
                <a:gd name="T18" fmla="*/ 3 w 29"/>
                <a:gd name="T19" fmla="*/ 1 h 68"/>
                <a:gd name="T20" fmla="*/ 6 w 29"/>
                <a:gd name="T21" fmla="*/ 1 h 68"/>
                <a:gd name="T22" fmla="*/ 9 w 29"/>
                <a:gd name="T23" fmla="*/ 4 h 68"/>
                <a:gd name="T24" fmla="*/ 9 w 29"/>
                <a:gd name="T25" fmla="*/ 10 h 68"/>
                <a:gd name="T26" fmla="*/ 26 w 29"/>
                <a:gd name="T27" fmla="*/ 0 h 68"/>
                <a:gd name="T28" fmla="*/ 29 w 29"/>
                <a:gd name="T29" fmla="*/ 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68">
                  <a:moveTo>
                    <a:pt x="29" y="3"/>
                  </a:moveTo>
                  <a:cubicBezTo>
                    <a:pt x="29" y="7"/>
                    <a:pt x="29" y="7"/>
                    <a:pt x="29" y="7"/>
                  </a:cubicBezTo>
                  <a:cubicBezTo>
                    <a:pt x="29" y="9"/>
                    <a:pt x="28" y="10"/>
                    <a:pt x="26" y="10"/>
                  </a:cubicBezTo>
                  <a:cubicBezTo>
                    <a:pt x="14" y="10"/>
                    <a:pt x="9" y="16"/>
                    <a:pt x="9" y="28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9" y="67"/>
                    <a:pt x="8" y="68"/>
                    <a:pt x="6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8" y="1"/>
                    <a:pt x="9" y="2"/>
                    <a:pt x="9" y="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" y="3"/>
                    <a:pt x="18" y="0"/>
                    <a:pt x="26" y="0"/>
                  </a:cubicBezTo>
                  <a:cubicBezTo>
                    <a:pt x="28" y="0"/>
                    <a:pt x="29" y="1"/>
                    <a:pt x="2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</p:grpSp>
      <p:sp>
        <p:nvSpPr>
          <p:cNvPr id="40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1C37C7C8-0F4F-4351-8175-D9747ED3D8FF}"/>
              </a:ext>
            </a:extLst>
          </p:cNvPr>
          <p:cNvSpPr/>
          <p:nvPr userDrawn="1"/>
        </p:nvSpPr>
        <p:spPr>
          <a:xfrm>
            <a:off x="718775" y="6317155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39" name="sweco web" descr="{&quot;templafy&quot;:{&quot;binding&quot;:&quot;UserProfile.FooterSelection.WebAddressNoWww&quot;,&quot;type&quot;:&quot;text&quot;}}">
            <a:extLst>
              <a:ext uri="{FF2B5EF4-FFF2-40B4-BE49-F238E27FC236}">
                <a16:creationId xmlns:a16="http://schemas.microsoft.com/office/drawing/2014/main" id="{5F248C98-7421-425B-AF9D-4E0B225CF9CF}"/>
              </a:ext>
            </a:extLst>
          </p:cNvPr>
          <p:cNvSpPr txBox="1"/>
          <p:nvPr userDrawn="1"/>
        </p:nvSpPr>
        <p:spPr>
          <a:xfrm>
            <a:off x="10218739" y="6317155"/>
            <a:ext cx="1611312" cy="18048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>
              <a:defRPr sz="800" b="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algn="r"/>
            <a:endParaRPr lang="en-GB" sz="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27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forming society together B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>
            <a:extLst>
              <a:ext uri="{FF2B5EF4-FFF2-40B4-BE49-F238E27FC236}">
                <a16:creationId xmlns:a16="http://schemas.microsoft.com/office/drawing/2014/main" id="{50F7A21D-1D6B-44B5-AC7B-33377337F148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12192000" cy="6861601"/>
          </a:xfrm>
          <a:prstGeom prst="rect">
            <a:avLst/>
          </a:prstGeom>
          <a:solidFill>
            <a:schemeClr val="accent1"/>
          </a:solidFill>
        </p:spPr>
        <p:txBody>
          <a:bodyPr vert="horz" lIns="540000" tIns="540000" rIns="540000" bIns="540000" rtlCol="0" anchor="ctr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4000" b="1" kern="1200" cap="none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CF68D8-519C-4A64-ACC7-DD3F1576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6B3F-6B52-4EB8-9842-067E2523EF2B}" type="datetime4">
              <a:rPr lang="en-GB" smtClean="0"/>
              <a:t>20 September 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81662-FC69-4DC0-A444-0C4ECEBD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2A3D8-0228-43FC-AD18-9537F0E9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D5BD89D1-10F9-493C-B48A-9029945B0505}"/>
              </a:ext>
            </a:extLst>
          </p:cNvPr>
          <p:cNvSpPr/>
          <p:nvPr userDrawn="1"/>
        </p:nvSpPr>
        <p:spPr bwMode="white">
          <a:xfrm>
            <a:off x="2330450" y="6317155"/>
            <a:ext cx="2959099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139AAA5-590E-4EFA-B68C-3969844E53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3567" y="360002"/>
            <a:ext cx="1806482" cy="525661"/>
          </a:xfrm>
          <a:prstGeom prst="rect">
            <a:avLst/>
          </a:prstGeom>
        </p:spPr>
      </p:pic>
      <p:grpSp>
        <p:nvGrpSpPr>
          <p:cNvPr id="11" name="Group 4">
            <a:extLst>
              <a:ext uri="{FF2B5EF4-FFF2-40B4-BE49-F238E27FC236}">
                <a16:creationId xmlns:a16="http://schemas.microsoft.com/office/drawing/2014/main" id="{5776B09B-5B0C-47B6-8CF3-3D1E61C935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36801" y="1477811"/>
            <a:ext cx="5016501" cy="2604742"/>
            <a:chOff x="3788" y="1417"/>
            <a:chExt cx="4497" cy="2335"/>
          </a:xfrm>
          <a:solidFill>
            <a:schemeClr val="tx1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A1F4AAC-EDBD-407F-B186-6C7B4C785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8" y="1417"/>
              <a:ext cx="358" cy="621"/>
            </a:xfrm>
            <a:custGeom>
              <a:avLst/>
              <a:gdLst>
                <a:gd name="T0" fmla="*/ 55 w 55"/>
                <a:gd name="T1" fmla="*/ 4 h 95"/>
                <a:gd name="T2" fmla="*/ 55 w 55"/>
                <a:gd name="T3" fmla="*/ 6 h 95"/>
                <a:gd name="T4" fmla="*/ 52 w 55"/>
                <a:gd name="T5" fmla="*/ 9 h 95"/>
                <a:gd name="T6" fmla="*/ 32 w 55"/>
                <a:gd name="T7" fmla="*/ 9 h 95"/>
                <a:gd name="T8" fmla="*/ 32 w 55"/>
                <a:gd name="T9" fmla="*/ 92 h 95"/>
                <a:gd name="T10" fmla="*/ 29 w 55"/>
                <a:gd name="T11" fmla="*/ 95 h 95"/>
                <a:gd name="T12" fmla="*/ 26 w 55"/>
                <a:gd name="T13" fmla="*/ 95 h 95"/>
                <a:gd name="T14" fmla="*/ 23 w 55"/>
                <a:gd name="T15" fmla="*/ 92 h 95"/>
                <a:gd name="T16" fmla="*/ 23 w 55"/>
                <a:gd name="T17" fmla="*/ 9 h 95"/>
                <a:gd name="T18" fmla="*/ 3 w 55"/>
                <a:gd name="T19" fmla="*/ 9 h 95"/>
                <a:gd name="T20" fmla="*/ 0 w 55"/>
                <a:gd name="T21" fmla="*/ 6 h 95"/>
                <a:gd name="T22" fmla="*/ 0 w 55"/>
                <a:gd name="T23" fmla="*/ 4 h 95"/>
                <a:gd name="T24" fmla="*/ 3 w 55"/>
                <a:gd name="T25" fmla="*/ 0 h 95"/>
                <a:gd name="T26" fmla="*/ 52 w 55"/>
                <a:gd name="T27" fmla="*/ 0 h 95"/>
                <a:gd name="T28" fmla="*/ 55 w 55"/>
                <a:gd name="T29" fmla="*/ 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" h="95">
                  <a:moveTo>
                    <a:pt x="55" y="4"/>
                  </a:moveTo>
                  <a:cubicBezTo>
                    <a:pt x="55" y="6"/>
                    <a:pt x="55" y="6"/>
                    <a:pt x="55" y="6"/>
                  </a:cubicBezTo>
                  <a:cubicBezTo>
                    <a:pt x="55" y="8"/>
                    <a:pt x="54" y="9"/>
                    <a:pt x="5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2" y="94"/>
                    <a:pt x="31" y="95"/>
                    <a:pt x="29" y="95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4" y="95"/>
                    <a:pt x="23" y="94"/>
                    <a:pt x="23" y="92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D00D0E3-6D7E-4224-970D-5E8298B78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" y="1594"/>
              <a:ext cx="189" cy="444"/>
            </a:xfrm>
            <a:custGeom>
              <a:avLst/>
              <a:gdLst>
                <a:gd name="T0" fmla="*/ 29 w 29"/>
                <a:gd name="T1" fmla="*/ 3 h 68"/>
                <a:gd name="T2" fmla="*/ 29 w 29"/>
                <a:gd name="T3" fmla="*/ 7 h 68"/>
                <a:gd name="T4" fmla="*/ 25 w 29"/>
                <a:gd name="T5" fmla="*/ 10 h 68"/>
                <a:gd name="T6" fmla="*/ 9 w 29"/>
                <a:gd name="T7" fmla="*/ 28 h 68"/>
                <a:gd name="T8" fmla="*/ 9 w 29"/>
                <a:gd name="T9" fmla="*/ 65 h 68"/>
                <a:gd name="T10" fmla="*/ 6 w 29"/>
                <a:gd name="T11" fmla="*/ 68 h 68"/>
                <a:gd name="T12" fmla="*/ 3 w 29"/>
                <a:gd name="T13" fmla="*/ 68 h 68"/>
                <a:gd name="T14" fmla="*/ 0 w 29"/>
                <a:gd name="T15" fmla="*/ 65 h 68"/>
                <a:gd name="T16" fmla="*/ 0 w 29"/>
                <a:gd name="T17" fmla="*/ 4 h 68"/>
                <a:gd name="T18" fmla="*/ 3 w 29"/>
                <a:gd name="T19" fmla="*/ 0 h 68"/>
                <a:gd name="T20" fmla="*/ 5 w 29"/>
                <a:gd name="T21" fmla="*/ 0 h 68"/>
                <a:gd name="T22" fmla="*/ 8 w 29"/>
                <a:gd name="T23" fmla="*/ 4 h 68"/>
                <a:gd name="T24" fmla="*/ 8 w 29"/>
                <a:gd name="T25" fmla="*/ 10 h 68"/>
                <a:gd name="T26" fmla="*/ 25 w 29"/>
                <a:gd name="T27" fmla="*/ 0 h 68"/>
                <a:gd name="T28" fmla="*/ 29 w 29"/>
                <a:gd name="T29" fmla="*/ 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68">
                  <a:moveTo>
                    <a:pt x="29" y="3"/>
                  </a:moveTo>
                  <a:cubicBezTo>
                    <a:pt x="29" y="7"/>
                    <a:pt x="29" y="7"/>
                    <a:pt x="29" y="7"/>
                  </a:cubicBezTo>
                  <a:cubicBezTo>
                    <a:pt x="29" y="9"/>
                    <a:pt x="28" y="10"/>
                    <a:pt x="25" y="10"/>
                  </a:cubicBezTo>
                  <a:cubicBezTo>
                    <a:pt x="14" y="10"/>
                    <a:pt x="9" y="16"/>
                    <a:pt x="9" y="28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9" y="67"/>
                    <a:pt x="8" y="68"/>
                    <a:pt x="6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8" y="1"/>
                    <a:pt x="8" y="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2" y="3"/>
                    <a:pt x="17" y="0"/>
                    <a:pt x="25" y="0"/>
                  </a:cubicBezTo>
                  <a:cubicBezTo>
                    <a:pt x="28" y="0"/>
                    <a:pt x="29" y="1"/>
                    <a:pt x="2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AD1840E-BDCE-481A-8533-5DC080C16C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6" y="1587"/>
              <a:ext cx="352" cy="458"/>
            </a:xfrm>
            <a:custGeom>
              <a:avLst/>
              <a:gdLst>
                <a:gd name="T0" fmla="*/ 54 w 54"/>
                <a:gd name="T1" fmla="*/ 64 h 70"/>
                <a:gd name="T2" fmla="*/ 54 w 54"/>
                <a:gd name="T3" fmla="*/ 66 h 70"/>
                <a:gd name="T4" fmla="*/ 52 w 54"/>
                <a:gd name="T5" fmla="*/ 69 h 70"/>
                <a:gd name="T6" fmla="*/ 41 w 54"/>
                <a:gd name="T7" fmla="*/ 61 h 70"/>
                <a:gd name="T8" fmla="*/ 22 w 54"/>
                <a:gd name="T9" fmla="*/ 70 h 70"/>
                <a:gd name="T10" fmla="*/ 0 w 54"/>
                <a:gd name="T11" fmla="*/ 52 h 70"/>
                <a:gd name="T12" fmla="*/ 23 w 54"/>
                <a:gd name="T13" fmla="*/ 32 h 70"/>
                <a:gd name="T14" fmla="*/ 33 w 54"/>
                <a:gd name="T15" fmla="*/ 30 h 70"/>
                <a:gd name="T16" fmla="*/ 40 w 54"/>
                <a:gd name="T17" fmla="*/ 24 h 70"/>
                <a:gd name="T18" fmla="*/ 25 w 54"/>
                <a:gd name="T19" fmla="*/ 9 h 70"/>
                <a:gd name="T20" fmla="*/ 10 w 54"/>
                <a:gd name="T21" fmla="*/ 21 h 70"/>
                <a:gd name="T22" fmla="*/ 7 w 54"/>
                <a:gd name="T23" fmla="*/ 25 h 70"/>
                <a:gd name="T24" fmla="*/ 4 w 54"/>
                <a:gd name="T25" fmla="*/ 25 h 70"/>
                <a:gd name="T26" fmla="*/ 1 w 54"/>
                <a:gd name="T27" fmla="*/ 21 h 70"/>
                <a:gd name="T28" fmla="*/ 25 w 54"/>
                <a:gd name="T29" fmla="*/ 0 h 70"/>
                <a:gd name="T30" fmla="*/ 49 w 54"/>
                <a:gd name="T31" fmla="*/ 23 h 70"/>
                <a:gd name="T32" fmla="*/ 49 w 54"/>
                <a:gd name="T33" fmla="*/ 54 h 70"/>
                <a:gd name="T34" fmla="*/ 52 w 54"/>
                <a:gd name="T35" fmla="*/ 60 h 70"/>
                <a:gd name="T36" fmla="*/ 54 w 54"/>
                <a:gd name="T37" fmla="*/ 64 h 70"/>
                <a:gd name="T38" fmla="*/ 40 w 54"/>
                <a:gd name="T39" fmla="*/ 46 h 70"/>
                <a:gd name="T40" fmla="*/ 40 w 54"/>
                <a:gd name="T41" fmla="*/ 35 h 70"/>
                <a:gd name="T42" fmla="*/ 33 w 54"/>
                <a:gd name="T43" fmla="*/ 38 h 70"/>
                <a:gd name="T44" fmla="*/ 26 w 54"/>
                <a:gd name="T45" fmla="*/ 39 h 70"/>
                <a:gd name="T46" fmla="*/ 9 w 54"/>
                <a:gd name="T47" fmla="*/ 51 h 70"/>
                <a:gd name="T48" fmla="*/ 22 w 54"/>
                <a:gd name="T49" fmla="*/ 61 h 70"/>
                <a:gd name="T50" fmla="*/ 40 w 54"/>
                <a:gd name="T51" fmla="*/ 4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70">
                  <a:moveTo>
                    <a:pt x="54" y="64"/>
                  </a:moveTo>
                  <a:cubicBezTo>
                    <a:pt x="54" y="66"/>
                    <a:pt x="54" y="66"/>
                    <a:pt x="54" y="66"/>
                  </a:cubicBezTo>
                  <a:cubicBezTo>
                    <a:pt x="54" y="68"/>
                    <a:pt x="54" y="69"/>
                    <a:pt x="52" y="69"/>
                  </a:cubicBezTo>
                  <a:cubicBezTo>
                    <a:pt x="46" y="69"/>
                    <a:pt x="42" y="65"/>
                    <a:pt x="41" y="61"/>
                  </a:cubicBezTo>
                  <a:cubicBezTo>
                    <a:pt x="37" y="67"/>
                    <a:pt x="31" y="70"/>
                    <a:pt x="22" y="70"/>
                  </a:cubicBezTo>
                  <a:cubicBezTo>
                    <a:pt x="10" y="70"/>
                    <a:pt x="0" y="64"/>
                    <a:pt x="0" y="52"/>
                  </a:cubicBezTo>
                  <a:cubicBezTo>
                    <a:pt x="0" y="40"/>
                    <a:pt x="8" y="34"/>
                    <a:pt x="23" y="3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9" y="29"/>
                    <a:pt x="40" y="28"/>
                    <a:pt x="40" y="24"/>
                  </a:cubicBezTo>
                  <a:cubicBezTo>
                    <a:pt x="40" y="14"/>
                    <a:pt x="35" y="9"/>
                    <a:pt x="25" y="9"/>
                  </a:cubicBezTo>
                  <a:cubicBezTo>
                    <a:pt x="17" y="9"/>
                    <a:pt x="12" y="13"/>
                    <a:pt x="10" y="21"/>
                  </a:cubicBezTo>
                  <a:cubicBezTo>
                    <a:pt x="10" y="23"/>
                    <a:pt x="9" y="25"/>
                    <a:pt x="7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1" y="23"/>
                    <a:pt x="1" y="21"/>
                  </a:cubicBezTo>
                  <a:cubicBezTo>
                    <a:pt x="2" y="8"/>
                    <a:pt x="12" y="0"/>
                    <a:pt x="25" y="0"/>
                  </a:cubicBezTo>
                  <a:cubicBezTo>
                    <a:pt x="40" y="0"/>
                    <a:pt x="49" y="10"/>
                    <a:pt x="49" y="23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7"/>
                    <a:pt x="50" y="59"/>
                    <a:pt x="52" y="60"/>
                  </a:cubicBezTo>
                  <a:cubicBezTo>
                    <a:pt x="54" y="61"/>
                    <a:pt x="54" y="61"/>
                    <a:pt x="54" y="64"/>
                  </a:cubicBezTo>
                  <a:close/>
                  <a:moveTo>
                    <a:pt x="40" y="46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38" y="37"/>
                    <a:pt x="37" y="37"/>
                    <a:pt x="33" y="38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15" y="41"/>
                    <a:pt x="9" y="44"/>
                    <a:pt x="9" y="51"/>
                  </a:cubicBezTo>
                  <a:cubicBezTo>
                    <a:pt x="9" y="58"/>
                    <a:pt x="14" y="61"/>
                    <a:pt x="22" y="61"/>
                  </a:cubicBezTo>
                  <a:cubicBezTo>
                    <a:pt x="33" y="61"/>
                    <a:pt x="40" y="55"/>
                    <a:pt x="40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FCC813A-1214-4843-AAA0-94FB3DA26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1587"/>
              <a:ext cx="319" cy="451"/>
            </a:xfrm>
            <a:custGeom>
              <a:avLst/>
              <a:gdLst>
                <a:gd name="T0" fmla="*/ 49 w 49"/>
                <a:gd name="T1" fmla="*/ 23 h 69"/>
                <a:gd name="T2" fmla="*/ 49 w 49"/>
                <a:gd name="T3" fmla="*/ 66 h 69"/>
                <a:gd name="T4" fmla="*/ 46 w 49"/>
                <a:gd name="T5" fmla="*/ 69 h 69"/>
                <a:gd name="T6" fmla="*/ 43 w 49"/>
                <a:gd name="T7" fmla="*/ 69 h 69"/>
                <a:gd name="T8" fmla="*/ 40 w 49"/>
                <a:gd name="T9" fmla="*/ 66 h 69"/>
                <a:gd name="T10" fmla="*/ 40 w 49"/>
                <a:gd name="T11" fmla="*/ 25 h 69"/>
                <a:gd name="T12" fmla="*/ 25 w 49"/>
                <a:gd name="T13" fmla="*/ 9 h 69"/>
                <a:gd name="T14" fmla="*/ 9 w 49"/>
                <a:gd name="T15" fmla="*/ 25 h 69"/>
                <a:gd name="T16" fmla="*/ 9 w 49"/>
                <a:gd name="T17" fmla="*/ 66 h 69"/>
                <a:gd name="T18" fmla="*/ 6 w 49"/>
                <a:gd name="T19" fmla="*/ 69 h 69"/>
                <a:gd name="T20" fmla="*/ 3 w 49"/>
                <a:gd name="T21" fmla="*/ 69 h 69"/>
                <a:gd name="T22" fmla="*/ 0 w 49"/>
                <a:gd name="T23" fmla="*/ 66 h 69"/>
                <a:gd name="T24" fmla="*/ 0 w 49"/>
                <a:gd name="T25" fmla="*/ 5 h 69"/>
                <a:gd name="T26" fmla="*/ 3 w 49"/>
                <a:gd name="T27" fmla="*/ 1 h 69"/>
                <a:gd name="T28" fmla="*/ 5 w 49"/>
                <a:gd name="T29" fmla="*/ 1 h 69"/>
                <a:gd name="T30" fmla="*/ 8 w 49"/>
                <a:gd name="T31" fmla="*/ 5 h 69"/>
                <a:gd name="T32" fmla="*/ 8 w 49"/>
                <a:gd name="T33" fmla="*/ 8 h 69"/>
                <a:gd name="T34" fmla="*/ 26 w 49"/>
                <a:gd name="T35" fmla="*/ 0 h 69"/>
                <a:gd name="T36" fmla="*/ 49 w 49"/>
                <a:gd name="T37" fmla="*/ 2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69">
                  <a:moveTo>
                    <a:pt x="49" y="23"/>
                  </a:moveTo>
                  <a:cubicBezTo>
                    <a:pt x="49" y="66"/>
                    <a:pt x="49" y="66"/>
                    <a:pt x="49" y="66"/>
                  </a:cubicBezTo>
                  <a:cubicBezTo>
                    <a:pt x="49" y="68"/>
                    <a:pt x="48" y="69"/>
                    <a:pt x="46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1" y="69"/>
                    <a:pt x="40" y="68"/>
                    <a:pt x="40" y="6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14"/>
                    <a:pt x="34" y="9"/>
                    <a:pt x="25" y="9"/>
                  </a:cubicBezTo>
                  <a:cubicBezTo>
                    <a:pt x="16" y="9"/>
                    <a:pt x="9" y="14"/>
                    <a:pt x="9" y="25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8"/>
                    <a:pt x="8" y="69"/>
                    <a:pt x="6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68"/>
                    <a:pt x="0" y="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1"/>
                    <a:pt x="8" y="2"/>
                    <a:pt x="8" y="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2" y="3"/>
                    <a:pt x="18" y="0"/>
                    <a:pt x="26" y="0"/>
                  </a:cubicBezTo>
                  <a:cubicBezTo>
                    <a:pt x="40" y="0"/>
                    <a:pt x="49" y="10"/>
                    <a:pt x="4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E4131F4-7291-4BFC-BB46-FA3FEA132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" y="1587"/>
              <a:ext cx="313" cy="458"/>
            </a:xfrm>
            <a:custGeom>
              <a:avLst/>
              <a:gdLst>
                <a:gd name="T0" fmla="*/ 46 w 48"/>
                <a:gd name="T1" fmla="*/ 17 h 70"/>
                <a:gd name="T2" fmla="*/ 43 w 48"/>
                <a:gd name="T3" fmla="*/ 20 h 70"/>
                <a:gd name="T4" fmla="*/ 41 w 48"/>
                <a:gd name="T5" fmla="*/ 20 h 70"/>
                <a:gd name="T6" fmla="*/ 37 w 48"/>
                <a:gd name="T7" fmla="*/ 18 h 70"/>
                <a:gd name="T8" fmla="*/ 24 w 48"/>
                <a:gd name="T9" fmla="*/ 9 h 70"/>
                <a:gd name="T10" fmla="*/ 11 w 48"/>
                <a:gd name="T11" fmla="*/ 20 h 70"/>
                <a:gd name="T12" fmla="*/ 22 w 48"/>
                <a:gd name="T13" fmla="*/ 29 h 70"/>
                <a:gd name="T14" fmla="*/ 27 w 48"/>
                <a:gd name="T15" fmla="*/ 30 h 70"/>
                <a:gd name="T16" fmla="*/ 48 w 48"/>
                <a:gd name="T17" fmla="*/ 50 h 70"/>
                <a:gd name="T18" fmla="*/ 24 w 48"/>
                <a:gd name="T19" fmla="*/ 70 h 70"/>
                <a:gd name="T20" fmla="*/ 0 w 48"/>
                <a:gd name="T21" fmla="*/ 52 h 70"/>
                <a:gd name="T22" fmla="*/ 3 w 48"/>
                <a:gd name="T23" fmla="*/ 49 h 70"/>
                <a:gd name="T24" fmla="*/ 6 w 48"/>
                <a:gd name="T25" fmla="*/ 49 h 70"/>
                <a:gd name="T26" fmla="*/ 9 w 48"/>
                <a:gd name="T27" fmla="*/ 52 h 70"/>
                <a:gd name="T28" fmla="*/ 24 w 48"/>
                <a:gd name="T29" fmla="*/ 61 h 70"/>
                <a:gd name="T30" fmla="*/ 39 w 48"/>
                <a:gd name="T31" fmla="*/ 50 h 70"/>
                <a:gd name="T32" fmla="*/ 25 w 48"/>
                <a:gd name="T33" fmla="*/ 39 h 70"/>
                <a:gd name="T34" fmla="*/ 21 w 48"/>
                <a:gd name="T35" fmla="*/ 38 h 70"/>
                <a:gd name="T36" fmla="*/ 1 w 48"/>
                <a:gd name="T37" fmla="*/ 20 h 70"/>
                <a:gd name="T38" fmla="*/ 24 w 48"/>
                <a:gd name="T39" fmla="*/ 0 h 70"/>
                <a:gd name="T40" fmla="*/ 46 w 48"/>
                <a:gd name="T41" fmla="*/ 1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70">
                  <a:moveTo>
                    <a:pt x="46" y="17"/>
                  </a:moveTo>
                  <a:cubicBezTo>
                    <a:pt x="47" y="20"/>
                    <a:pt x="45" y="20"/>
                    <a:pt x="43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8" y="20"/>
                    <a:pt x="38" y="20"/>
                    <a:pt x="37" y="18"/>
                  </a:cubicBezTo>
                  <a:cubicBezTo>
                    <a:pt x="35" y="13"/>
                    <a:pt x="31" y="9"/>
                    <a:pt x="24" y="9"/>
                  </a:cubicBezTo>
                  <a:cubicBezTo>
                    <a:pt x="15" y="9"/>
                    <a:pt x="11" y="13"/>
                    <a:pt x="11" y="20"/>
                  </a:cubicBezTo>
                  <a:cubicBezTo>
                    <a:pt x="11" y="26"/>
                    <a:pt x="17" y="28"/>
                    <a:pt x="22" y="2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41" y="33"/>
                    <a:pt x="48" y="38"/>
                    <a:pt x="48" y="50"/>
                  </a:cubicBezTo>
                  <a:cubicBezTo>
                    <a:pt x="48" y="61"/>
                    <a:pt x="39" y="70"/>
                    <a:pt x="24" y="70"/>
                  </a:cubicBezTo>
                  <a:cubicBezTo>
                    <a:pt x="11" y="70"/>
                    <a:pt x="2" y="63"/>
                    <a:pt x="0" y="52"/>
                  </a:cubicBezTo>
                  <a:cubicBezTo>
                    <a:pt x="0" y="50"/>
                    <a:pt x="1" y="49"/>
                    <a:pt x="3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8" y="49"/>
                    <a:pt x="9" y="50"/>
                    <a:pt x="9" y="52"/>
                  </a:cubicBezTo>
                  <a:cubicBezTo>
                    <a:pt x="11" y="57"/>
                    <a:pt x="15" y="61"/>
                    <a:pt x="24" y="61"/>
                  </a:cubicBezTo>
                  <a:cubicBezTo>
                    <a:pt x="34" y="61"/>
                    <a:pt x="39" y="57"/>
                    <a:pt x="39" y="50"/>
                  </a:cubicBezTo>
                  <a:cubicBezTo>
                    <a:pt x="39" y="44"/>
                    <a:pt x="35" y="41"/>
                    <a:pt x="25" y="39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10" y="36"/>
                    <a:pt x="1" y="32"/>
                    <a:pt x="1" y="20"/>
                  </a:cubicBezTo>
                  <a:cubicBezTo>
                    <a:pt x="1" y="9"/>
                    <a:pt x="10" y="0"/>
                    <a:pt x="24" y="0"/>
                  </a:cubicBezTo>
                  <a:cubicBezTo>
                    <a:pt x="36" y="0"/>
                    <a:pt x="45" y="7"/>
                    <a:pt x="4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2021761-3009-4144-ABB4-5D4E66EB2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4" y="1417"/>
              <a:ext cx="215" cy="621"/>
            </a:xfrm>
            <a:custGeom>
              <a:avLst/>
              <a:gdLst>
                <a:gd name="T0" fmla="*/ 19 w 33"/>
                <a:gd name="T1" fmla="*/ 21 h 95"/>
                <a:gd name="T2" fmla="*/ 19 w 33"/>
                <a:gd name="T3" fmla="*/ 27 h 95"/>
                <a:gd name="T4" fmla="*/ 29 w 33"/>
                <a:gd name="T5" fmla="*/ 27 h 95"/>
                <a:gd name="T6" fmla="*/ 32 w 33"/>
                <a:gd name="T7" fmla="*/ 31 h 95"/>
                <a:gd name="T8" fmla="*/ 32 w 33"/>
                <a:gd name="T9" fmla="*/ 32 h 95"/>
                <a:gd name="T10" fmla="*/ 29 w 33"/>
                <a:gd name="T11" fmla="*/ 36 h 95"/>
                <a:gd name="T12" fmla="*/ 19 w 33"/>
                <a:gd name="T13" fmla="*/ 36 h 95"/>
                <a:gd name="T14" fmla="*/ 19 w 33"/>
                <a:gd name="T15" fmla="*/ 92 h 95"/>
                <a:gd name="T16" fmla="*/ 16 w 33"/>
                <a:gd name="T17" fmla="*/ 95 h 95"/>
                <a:gd name="T18" fmla="*/ 13 w 33"/>
                <a:gd name="T19" fmla="*/ 95 h 95"/>
                <a:gd name="T20" fmla="*/ 10 w 33"/>
                <a:gd name="T21" fmla="*/ 92 h 95"/>
                <a:gd name="T22" fmla="*/ 10 w 33"/>
                <a:gd name="T23" fmla="*/ 36 h 95"/>
                <a:gd name="T24" fmla="*/ 3 w 33"/>
                <a:gd name="T25" fmla="*/ 36 h 95"/>
                <a:gd name="T26" fmla="*/ 0 w 33"/>
                <a:gd name="T27" fmla="*/ 32 h 95"/>
                <a:gd name="T28" fmla="*/ 0 w 33"/>
                <a:gd name="T29" fmla="*/ 31 h 95"/>
                <a:gd name="T30" fmla="*/ 3 w 33"/>
                <a:gd name="T31" fmla="*/ 27 h 95"/>
                <a:gd name="T32" fmla="*/ 10 w 33"/>
                <a:gd name="T33" fmla="*/ 27 h 95"/>
                <a:gd name="T34" fmla="*/ 10 w 33"/>
                <a:gd name="T35" fmla="*/ 20 h 95"/>
                <a:gd name="T36" fmla="*/ 30 w 33"/>
                <a:gd name="T37" fmla="*/ 0 h 95"/>
                <a:gd name="T38" fmla="*/ 33 w 33"/>
                <a:gd name="T39" fmla="*/ 3 h 95"/>
                <a:gd name="T40" fmla="*/ 33 w 33"/>
                <a:gd name="T41" fmla="*/ 6 h 95"/>
                <a:gd name="T42" fmla="*/ 30 w 33"/>
                <a:gd name="T43" fmla="*/ 9 h 95"/>
                <a:gd name="T44" fmla="*/ 19 w 33"/>
                <a:gd name="T45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95">
                  <a:moveTo>
                    <a:pt x="19" y="21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31" y="27"/>
                    <a:pt x="32" y="28"/>
                    <a:pt x="32" y="3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4"/>
                    <a:pt x="31" y="36"/>
                    <a:pt x="2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4"/>
                    <a:pt x="18" y="95"/>
                    <a:pt x="16" y="95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1" y="95"/>
                    <a:pt x="10" y="94"/>
                    <a:pt x="10" y="92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8"/>
                    <a:pt x="18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8"/>
                    <a:pt x="32" y="9"/>
                    <a:pt x="30" y="9"/>
                  </a:cubicBezTo>
                  <a:cubicBezTo>
                    <a:pt x="24" y="9"/>
                    <a:pt x="19" y="12"/>
                    <a:pt x="1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8EAD4007-E332-4B33-9CB9-A7DB0F875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2" y="1587"/>
              <a:ext cx="332" cy="458"/>
            </a:xfrm>
            <a:custGeom>
              <a:avLst/>
              <a:gdLst>
                <a:gd name="T0" fmla="*/ 51 w 51"/>
                <a:gd name="T1" fmla="*/ 24 h 70"/>
                <a:gd name="T2" fmla="*/ 51 w 51"/>
                <a:gd name="T3" fmla="*/ 47 h 70"/>
                <a:gd name="T4" fmla="*/ 26 w 51"/>
                <a:gd name="T5" fmla="*/ 70 h 70"/>
                <a:gd name="T6" fmla="*/ 0 w 51"/>
                <a:gd name="T7" fmla="*/ 47 h 70"/>
                <a:gd name="T8" fmla="*/ 0 w 51"/>
                <a:gd name="T9" fmla="*/ 24 h 70"/>
                <a:gd name="T10" fmla="*/ 26 w 51"/>
                <a:gd name="T11" fmla="*/ 0 h 70"/>
                <a:gd name="T12" fmla="*/ 51 w 51"/>
                <a:gd name="T13" fmla="*/ 24 h 70"/>
                <a:gd name="T14" fmla="*/ 9 w 51"/>
                <a:gd name="T15" fmla="*/ 25 h 70"/>
                <a:gd name="T16" fmla="*/ 9 w 51"/>
                <a:gd name="T17" fmla="*/ 45 h 70"/>
                <a:gd name="T18" fmla="*/ 26 w 51"/>
                <a:gd name="T19" fmla="*/ 61 h 70"/>
                <a:gd name="T20" fmla="*/ 42 w 51"/>
                <a:gd name="T21" fmla="*/ 45 h 70"/>
                <a:gd name="T22" fmla="*/ 42 w 51"/>
                <a:gd name="T23" fmla="*/ 25 h 70"/>
                <a:gd name="T24" fmla="*/ 26 w 51"/>
                <a:gd name="T25" fmla="*/ 9 h 70"/>
                <a:gd name="T26" fmla="*/ 9 w 51"/>
                <a:gd name="T27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70">
                  <a:moveTo>
                    <a:pt x="51" y="24"/>
                  </a:moveTo>
                  <a:cubicBezTo>
                    <a:pt x="51" y="47"/>
                    <a:pt x="51" y="47"/>
                    <a:pt x="51" y="47"/>
                  </a:cubicBezTo>
                  <a:cubicBezTo>
                    <a:pt x="51" y="60"/>
                    <a:pt x="40" y="70"/>
                    <a:pt x="26" y="70"/>
                  </a:cubicBezTo>
                  <a:cubicBezTo>
                    <a:pt x="11" y="70"/>
                    <a:pt x="0" y="60"/>
                    <a:pt x="0" y="4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6" y="0"/>
                  </a:cubicBezTo>
                  <a:cubicBezTo>
                    <a:pt x="40" y="0"/>
                    <a:pt x="51" y="10"/>
                    <a:pt x="51" y="24"/>
                  </a:cubicBezTo>
                  <a:close/>
                  <a:moveTo>
                    <a:pt x="9" y="25"/>
                  </a:moveTo>
                  <a:cubicBezTo>
                    <a:pt x="9" y="45"/>
                    <a:pt x="9" y="45"/>
                    <a:pt x="9" y="45"/>
                  </a:cubicBezTo>
                  <a:cubicBezTo>
                    <a:pt x="9" y="56"/>
                    <a:pt x="16" y="61"/>
                    <a:pt x="26" y="61"/>
                  </a:cubicBezTo>
                  <a:cubicBezTo>
                    <a:pt x="35" y="61"/>
                    <a:pt x="42" y="56"/>
                    <a:pt x="42" y="4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5" y="9"/>
                    <a:pt x="26" y="9"/>
                  </a:cubicBezTo>
                  <a:cubicBezTo>
                    <a:pt x="16" y="9"/>
                    <a:pt x="9" y="14"/>
                    <a:pt x="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E4E2166-10E7-46E1-8897-3669F147A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5" y="1594"/>
              <a:ext cx="189" cy="444"/>
            </a:xfrm>
            <a:custGeom>
              <a:avLst/>
              <a:gdLst>
                <a:gd name="T0" fmla="*/ 29 w 29"/>
                <a:gd name="T1" fmla="*/ 3 h 68"/>
                <a:gd name="T2" fmla="*/ 29 w 29"/>
                <a:gd name="T3" fmla="*/ 7 h 68"/>
                <a:gd name="T4" fmla="*/ 26 w 29"/>
                <a:gd name="T5" fmla="*/ 10 h 68"/>
                <a:gd name="T6" fmla="*/ 10 w 29"/>
                <a:gd name="T7" fmla="*/ 28 h 68"/>
                <a:gd name="T8" fmla="*/ 10 w 29"/>
                <a:gd name="T9" fmla="*/ 65 h 68"/>
                <a:gd name="T10" fmla="*/ 6 w 29"/>
                <a:gd name="T11" fmla="*/ 68 h 68"/>
                <a:gd name="T12" fmla="*/ 4 w 29"/>
                <a:gd name="T13" fmla="*/ 68 h 68"/>
                <a:gd name="T14" fmla="*/ 0 w 29"/>
                <a:gd name="T15" fmla="*/ 65 h 68"/>
                <a:gd name="T16" fmla="*/ 0 w 29"/>
                <a:gd name="T17" fmla="*/ 4 h 68"/>
                <a:gd name="T18" fmla="*/ 4 w 29"/>
                <a:gd name="T19" fmla="*/ 0 h 68"/>
                <a:gd name="T20" fmla="*/ 6 w 29"/>
                <a:gd name="T21" fmla="*/ 0 h 68"/>
                <a:gd name="T22" fmla="*/ 9 w 29"/>
                <a:gd name="T23" fmla="*/ 4 h 68"/>
                <a:gd name="T24" fmla="*/ 9 w 29"/>
                <a:gd name="T25" fmla="*/ 10 h 68"/>
                <a:gd name="T26" fmla="*/ 26 w 29"/>
                <a:gd name="T27" fmla="*/ 0 h 68"/>
                <a:gd name="T28" fmla="*/ 29 w 29"/>
                <a:gd name="T29" fmla="*/ 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68">
                  <a:moveTo>
                    <a:pt x="29" y="3"/>
                  </a:moveTo>
                  <a:cubicBezTo>
                    <a:pt x="29" y="7"/>
                    <a:pt x="29" y="7"/>
                    <a:pt x="29" y="7"/>
                  </a:cubicBezTo>
                  <a:cubicBezTo>
                    <a:pt x="29" y="9"/>
                    <a:pt x="28" y="10"/>
                    <a:pt x="26" y="10"/>
                  </a:cubicBezTo>
                  <a:cubicBezTo>
                    <a:pt x="14" y="10"/>
                    <a:pt x="10" y="16"/>
                    <a:pt x="10" y="28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7"/>
                    <a:pt x="9" y="68"/>
                    <a:pt x="6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1" y="68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1"/>
                    <a:pt x="9" y="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" y="3"/>
                    <a:pt x="18" y="0"/>
                    <a:pt x="26" y="0"/>
                  </a:cubicBezTo>
                  <a:cubicBezTo>
                    <a:pt x="29" y="0"/>
                    <a:pt x="29" y="1"/>
                    <a:pt x="2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48E64CC-A5DA-45B3-AAF1-3FA41892E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" y="1587"/>
              <a:ext cx="522" cy="451"/>
            </a:xfrm>
            <a:custGeom>
              <a:avLst/>
              <a:gdLst>
                <a:gd name="T0" fmla="*/ 80 w 80"/>
                <a:gd name="T1" fmla="*/ 22 h 69"/>
                <a:gd name="T2" fmla="*/ 80 w 80"/>
                <a:gd name="T3" fmla="*/ 66 h 69"/>
                <a:gd name="T4" fmla="*/ 77 w 80"/>
                <a:gd name="T5" fmla="*/ 69 h 69"/>
                <a:gd name="T6" fmla="*/ 74 w 80"/>
                <a:gd name="T7" fmla="*/ 69 h 69"/>
                <a:gd name="T8" fmla="*/ 71 w 80"/>
                <a:gd name="T9" fmla="*/ 66 h 69"/>
                <a:gd name="T10" fmla="*/ 71 w 80"/>
                <a:gd name="T11" fmla="*/ 23 h 69"/>
                <a:gd name="T12" fmla="*/ 58 w 80"/>
                <a:gd name="T13" fmla="*/ 9 h 69"/>
                <a:gd name="T14" fmla="*/ 45 w 80"/>
                <a:gd name="T15" fmla="*/ 23 h 69"/>
                <a:gd name="T16" fmla="*/ 45 w 80"/>
                <a:gd name="T17" fmla="*/ 66 h 69"/>
                <a:gd name="T18" fmla="*/ 42 w 80"/>
                <a:gd name="T19" fmla="*/ 69 h 69"/>
                <a:gd name="T20" fmla="*/ 39 w 80"/>
                <a:gd name="T21" fmla="*/ 69 h 69"/>
                <a:gd name="T22" fmla="*/ 36 w 80"/>
                <a:gd name="T23" fmla="*/ 66 h 69"/>
                <a:gd name="T24" fmla="*/ 36 w 80"/>
                <a:gd name="T25" fmla="*/ 23 h 69"/>
                <a:gd name="T26" fmla="*/ 23 w 80"/>
                <a:gd name="T27" fmla="*/ 9 h 69"/>
                <a:gd name="T28" fmla="*/ 9 w 80"/>
                <a:gd name="T29" fmla="*/ 23 h 69"/>
                <a:gd name="T30" fmla="*/ 9 w 80"/>
                <a:gd name="T31" fmla="*/ 66 h 69"/>
                <a:gd name="T32" fmla="*/ 6 w 80"/>
                <a:gd name="T33" fmla="*/ 69 h 69"/>
                <a:gd name="T34" fmla="*/ 3 w 80"/>
                <a:gd name="T35" fmla="*/ 69 h 69"/>
                <a:gd name="T36" fmla="*/ 0 w 80"/>
                <a:gd name="T37" fmla="*/ 66 h 69"/>
                <a:gd name="T38" fmla="*/ 0 w 80"/>
                <a:gd name="T39" fmla="*/ 5 h 69"/>
                <a:gd name="T40" fmla="*/ 3 w 80"/>
                <a:gd name="T41" fmla="*/ 1 h 69"/>
                <a:gd name="T42" fmla="*/ 6 w 80"/>
                <a:gd name="T43" fmla="*/ 1 h 69"/>
                <a:gd name="T44" fmla="*/ 9 w 80"/>
                <a:gd name="T45" fmla="*/ 5 h 69"/>
                <a:gd name="T46" fmla="*/ 9 w 80"/>
                <a:gd name="T47" fmla="*/ 8 h 69"/>
                <a:gd name="T48" fmla="*/ 23 w 80"/>
                <a:gd name="T49" fmla="*/ 0 h 69"/>
                <a:gd name="T50" fmla="*/ 41 w 80"/>
                <a:gd name="T51" fmla="*/ 9 h 69"/>
                <a:gd name="T52" fmla="*/ 59 w 80"/>
                <a:gd name="T53" fmla="*/ 0 h 69"/>
                <a:gd name="T54" fmla="*/ 80 w 80"/>
                <a:gd name="T55" fmla="*/ 2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0" h="69">
                  <a:moveTo>
                    <a:pt x="80" y="22"/>
                  </a:moveTo>
                  <a:cubicBezTo>
                    <a:pt x="80" y="66"/>
                    <a:pt x="80" y="66"/>
                    <a:pt x="80" y="66"/>
                  </a:cubicBezTo>
                  <a:cubicBezTo>
                    <a:pt x="80" y="68"/>
                    <a:pt x="79" y="69"/>
                    <a:pt x="77" y="69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2" y="69"/>
                    <a:pt x="71" y="68"/>
                    <a:pt x="71" y="66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14"/>
                    <a:pt x="66" y="9"/>
                    <a:pt x="58" y="9"/>
                  </a:cubicBezTo>
                  <a:cubicBezTo>
                    <a:pt x="50" y="9"/>
                    <a:pt x="45" y="14"/>
                    <a:pt x="45" y="23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5" y="68"/>
                    <a:pt x="44" y="69"/>
                    <a:pt x="42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7" y="69"/>
                    <a:pt x="36" y="68"/>
                    <a:pt x="36" y="66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14"/>
                    <a:pt x="31" y="9"/>
                    <a:pt x="23" y="9"/>
                  </a:cubicBezTo>
                  <a:cubicBezTo>
                    <a:pt x="14" y="9"/>
                    <a:pt x="9" y="14"/>
                    <a:pt x="9" y="23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8"/>
                    <a:pt x="8" y="69"/>
                    <a:pt x="6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68"/>
                    <a:pt x="0" y="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8" y="1"/>
                    <a:pt x="9" y="2"/>
                    <a:pt x="9" y="5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2" y="3"/>
                    <a:pt x="16" y="0"/>
                    <a:pt x="23" y="0"/>
                  </a:cubicBezTo>
                  <a:cubicBezTo>
                    <a:pt x="31" y="0"/>
                    <a:pt x="38" y="4"/>
                    <a:pt x="41" y="9"/>
                  </a:cubicBezTo>
                  <a:cubicBezTo>
                    <a:pt x="45" y="4"/>
                    <a:pt x="51" y="0"/>
                    <a:pt x="59" y="0"/>
                  </a:cubicBezTo>
                  <a:cubicBezTo>
                    <a:pt x="72" y="0"/>
                    <a:pt x="80" y="10"/>
                    <a:pt x="8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CA85D8B-E914-4D9E-A8A9-E83B4B519B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1" y="1417"/>
              <a:ext cx="111" cy="621"/>
            </a:xfrm>
            <a:custGeom>
              <a:avLst/>
              <a:gdLst>
                <a:gd name="T0" fmla="*/ 8 w 17"/>
                <a:gd name="T1" fmla="*/ 92 h 95"/>
                <a:gd name="T2" fmla="*/ 8 w 17"/>
                <a:gd name="T3" fmla="*/ 36 h 95"/>
                <a:gd name="T4" fmla="*/ 3 w 17"/>
                <a:gd name="T5" fmla="*/ 36 h 95"/>
                <a:gd name="T6" fmla="*/ 0 w 17"/>
                <a:gd name="T7" fmla="*/ 32 h 95"/>
                <a:gd name="T8" fmla="*/ 0 w 17"/>
                <a:gd name="T9" fmla="*/ 31 h 95"/>
                <a:gd name="T10" fmla="*/ 3 w 17"/>
                <a:gd name="T11" fmla="*/ 27 h 95"/>
                <a:gd name="T12" fmla="*/ 14 w 17"/>
                <a:gd name="T13" fmla="*/ 27 h 95"/>
                <a:gd name="T14" fmla="*/ 17 w 17"/>
                <a:gd name="T15" fmla="*/ 31 h 95"/>
                <a:gd name="T16" fmla="*/ 17 w 17"/>
                <a:gd name="T17" fmla="*/ 92 h 95"/>
                <a:gd name="T18" fmla="*/ 14 w 17"/>
                <a:gd name="T19" fmla="*/ 95 h 95"/>
                <a:gd name="T20" fmla="*/ 11 w 17"/>
                <a:gd name="T21" fmla="*/ 95 h 95"/>
                <a:gd name="T22" fmla="*/ 8 w 17"/>
                <a:gd name="T23" fmla="*/ 92 h 95"/>
                <a:gd name="T24" fmla="*/ 17 w 17"/>
                <a:gd name="T25" fmla="*/ 3 h 95"/>
                <a:gd name="T26" fmla="*/ 17 w 17"/>
                <a:gd name="T27" fmla="*/ 10 h 95"/>
                <a:gd name="T28" fmla="*/ 14 w 17"/>
                <a:gd name="T29" fmla="*/ 13 h 95"/>
                <a:gd name="T30" fmla="*/ 9 w 17"/>
                <a:gd name="T31" fmla="*/ 13 h 95"/>
                <a:gd name="T32" fmla="*/ 6 w 17"/>
                <a:gd name="T33" fmla="*/ 10 h 95"/>
                <a:gd name="T34" fmla="*/ 6 w 17"/>
                <a:gd name="T35" fmla="*/ 3 h 95"/>
                <a:gd name="T36" fmla="*/ 9 w 17"/>
                <a:gd name="T37" fmla="*/ 0 h 95"/>
                <a:gd name="T38" fmla="*/ 14 w 17"/>
                <a:gd name="T39" fmla="*/ 0 h 95"/>
                <a:gd name="T40" fmla="*/ 17 w 17"/>
                <a:gd name="T41" fmla="*/ 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95">
                  <a:moveTo>
                    <a:pt x="8" y="92"/>
                  </a:moveTo>
                  <a:cubicBezTo>
                    <a:pt x="8" y="36"/>
                    <a:pt x="8" y="36"/>
                    <a:pt x="8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6" y="27"/>
                    <a:pt x="17" y="28"/>
                    <a:pt x="17" y="31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7" y="94"/>
                    <a:pt x="16" y="95"/>
                    <a:pt x="14" y="95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9" y="95"/>
                    <a:pt x="8" y="94"/>
                    <a:pt x="8" y="92"/>
                  </a:cubicBezTo>
                  <a:close/>
                  <a:moveTo>
                    <a:pt x="17" y="3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7" y="12"/>
                    <a:pt x="16" y="13"/>
                    <a:pt x="14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3"/>
                    <a:pt x="6" y="12"/>
                    <a:pt x="6" y="1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7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7" y="1"/>
                    <a:pt x="1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1816FB79-055F-4B3C-B78A-729B5EC37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" y="1587"/>
              <a:ext cx="319" cy="451"/>
            </a:xfrm>
            <a:custGeom>
              <a:avLst/>
              <a:gdLst>
                <a:gd name="T0" fmla="*/ 49 w 49"/>
                <a:gd name="T1" fmla="*/ 23 h 69"/>
                <a:gd name="T2" fmla="*/ 49 w 49"/>
                <a:gd name="T3" fmla="*/ 66 h 69"/>
                <a:gd name="T4" fmla="*/ 46 w 49"/>
                <a:gd name="T5" fmla="*/ 69 h 69"/>
                <a:gd name="T6" fmla="*/ 43 w 49"/>
                <a:gd name="T7" fmla="*/ 69 h 69"/>
                <a:gd name="T8" fmla="*/ 40 w 49"/>
                <a:gd name="T9" fmla="*/ 66 h 69"/>
                <a:gd name="T10" fmla="*/ 40 w 49"/>
                <a:gd name="T11" fmla="*/ 25 h 69"/>
                <a:gd name="T12" fmla="*/ 25 w 49"/>
                <a:gd name="T13" fmla="*/ 9 h 69"/>
                <a:gd name="T14" fmla="*/ 9 w 49"/>
                <a:gd name="T15" fmla="*/ 25 h 69"/>
                <a:gd name="T16" fmla="*/ 9 w 49"/>
                <a:gd name="T17" fmla="*/ 66 h 69"/>
                <a:gd name="T18" fmla="*/ 6 w 49"/>
                <a:gd name="T19" fmla="*/ 69 h 69"/>
                <a:gd name="T20" fmla="*/ 3 w 49"/>
                <a:gd name="T21" fmla="*/ 69 h 69"/>
                <a:gd name="T22" fmla="*/ 0 w 49"/>
                <a:gd name="T23" fmla="*/ 66 h 69"/>
                <a:gd name="T24" fmla="*/ 0 w 49"/>
                <a:gd name="T25" fmla="*/ 5 h 69"/>
                <a:gd name="T26" fmla="*/ 3 w 49"/>
                <a:gd name="T27" fmla="*/ 1 h 69"/>
                <a:gd name="T28" fmla="*/ 5 w 49"/>
                <a:gd name="T29" fmla="*/ 1 h 69"/>
                <a:gd name="T30" fmla="*/ 8 w 49"/>
                <a:gd name="T31" fmla="*/ 5 h 69"/>
                <a:gd name="T32" fmla="*/ 8 w 49"/>
                <a:gd name="T33" fmla="*/ 8 h 69"/>
                <a:gd name="T34" fmla="*/ 26 w 49"/>
                <a:gd name="T35" fmla="*/ 0 h 69"/>
                <a:gd name="T36" fmla="*/ 49 w 49"/>
                <a:gd name="T37" fmla="*/ 2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69">
                  <a:moveTo>
                    <a:pt x="49" y="23"/>
                  </a:moveTo>
                  <a:cubicBezTo>
                    <a:pt x="49" y="66"/>
                    <a:pt x="49" y="66"/>
                    <a:pt x="49" y="66"/>
                  </a:cubicBezTo>
                  <a:cubicBezTo>
                    <a:pt x="49" y="68"/>
                    <a:pt x="48" y="69"/>
                    <a:pt x="46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1" y="69"/>
                    <a:pt x="40" y="68"/>
                    <a:pt x="40" y="6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14"/>
                    <a:pt x="34" y="9"/>
                    <a:pt x="25" y="9"/>
                  </a:cubicBezTo>
                  <a:cubicBezTo>
                    <a:pt x="15" y="9"/>
                    <a:pt x="9" y="14"/>
                    <a:pt x="9" y="25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8"/>
                    <a:pt x="8" y="69"/>
                    <a:pt x="6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68"/>
                    <a:pt x="0" y="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1"/>
                    <a:pt x="8" y="2"/>
                    <a:pt x="8" y="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2" y="3"/>
                    <a:pt x="18" y="0"/>
                    <a:pt x="26" y="0"/>
                  </a:cubicBezTo>
                  <a:cubicBezTo>
                    <a:pt x="40" y="0"/>
                    <a:pt x="49" y="10"/>
                    <a:pt x="4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E9004E9D-B5A3-43E1-8E72-6874B7A63E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9" y="1587"/>
              <a:ext cx="326" cy="628"/>
            </a:xfrm>
            <a:custGeom>
              <a:avLst/>
              <a:gdLst>
                <a:gd name="T0" fmla="*/ 50 w 50"/>
                <a:gd name="T1" fmla="*/ 5 h 96"/>
                <a:gd name="T2" fmla="*/ 50 w 50"/>
                <a:gd name="T3" fmla="*/ 73 h 96"/>
                <a:gd name="T4" fmla="*/ 25 w 50"/>
                <a:gd name="T5" fmla="*/ 96 h 96"/>
                <a:gd name="T6" fmla="*/ 0 w 50"/>
                <a:gd name="T7" fmla="*/ 76 h 96"/>
                <a:gd name="T8" fmla="*/ 3 w 50"/>
                <a:gd name="T9" fmla="*/ 73 h 96"/>
                <a:gd name="T10" fmla="*/ 6 w 50"/>
                <a:gd name="T11" fmla="*/ 73 h 96"/>
                <a:gd name="T12" fmla="*/ 10 w 50"/>
                <a:gd name="T13" fmla="*/ 76 h 96"/>
                <a:gd name="T14" fmla="*/ 25 w 50"/>
                <a:gd name="T15" fmla="*/ 88 h 96"/>
                <a:gd name="T16" fmla="*/ 41 w 50"/>
                <a:gd name="T17" fmla="*/ 72 h 96"/>
                <a:gd name="T18" fmla="*/ 41 w 50"/>
                <a:gd name="T19" fmla="*/ 60 h 96"/>
                <a:gd name="T20" fmla="*/ 24 w 50"/>
                <a:gd name="T21" fmla="*/ 68 h 96"/>
                <a:gd name="T22" fmla="*/ 0 w 50"/>
                <a:gd name="T23" fmla="*/ 44 h 96"/>
                <a:gd name="T24" fmla="*/ 0 w 50"/>
                <a:gd name="T25" fmla="*/ 24 h 96"/>
                <a:gd name="T26" fmla="*/ 24 w 50"/>
                <a:gd name="T27" fmla="*/ 0 h 96"/>
                <a:gd name="T28" fmla="*/ 41 w 50"/>
                <a:gd name="T29" fmla="*/ 8 h 96"/>
                <a:gd name="T30" fmla="*/ 41 w 50"/>
                <a:gd name="T31" fmla="*/ 5 h 96"/>
                <a:gd name="T32" fmla="*/ 45 w 50"/>
                <a:gd name="T33" fmla="*/ 1 h 96"/>
                <a:gd name="T34" fmla="*/ 47 w 50"/>
                <a:gd name="T35" fmla="*/ 1 h 96"/>
                <a:gd name="T36" fmla="*/ 50 w 50"/>
                <a:gd name="T37" fmla="*/ 5 h 96"/>
                <a:gd name="T38" fmla="*/ 41 w 50"/>
                <a:gd name="T39" fmla="*/ 43 h 96"/>
                <a:gd name="T40" fmla="*/ 41 w 50"/>
                <a:gd name="T41" fmla="*/ 25 h 96"/>
                <a:gd name="T42" fmla="*/ 25 w 50"/>
                <a:gd name="T43" fmla="*/ 9 h 96"/>
                <a:gd name="T44" fmla="*/ 10 w 50"/>
                <a:gd name="T45" fmla="*/ 25 h 96"/>
                <a:gd name="T46" fmla="*/ 10 w 50"/>
                <a:gd name="T47" fmla="*/ 43 h 96"/>
                <a:gd name="T48" fmla="*/ 25 w 50"/>
                <a:gd name="T49" fmla="*/ 59 h 96"/>
                <a:gd name="T50" fmla="*/ 41 w 50"/>
                <a:gd name="T51" fmla="*/ 4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96">
                  <a:moveTo>
                    <a:pt x="50" y="5"/>
                  </a:moveTo>
                  <a:cubicBezTo>
                    <a:pt x="50" y="73"/>
                    <a:pt x="50" y="73"/>
                    <a:pt x="50" y="73"/>
                  </a:cubicBezTo>
                  <a:cubicBezTo>
                    <a:pt x="50" y="87"/>
                    <a:pt x="40" y="96"/>
                    <a:pt x="25" y="96"/>
                  </a:cubicBezTo>
                  <a:cubicBezTo>
                    <a:pt x="12" y="96"/>
                    <a:pt x="2" y="88"/>
                    <a:pt x="0" y="76"/>
                  </a:cubicBezTo>
                  <a:cubicBezTo>
                    <a:pt x="0" y="74"/>
                    <a:pt x="1" y="73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9" y="73"/>
                    <a:pt x="9" y="74"/>
                    <a:pt x="10" y="76"/>
                  </a:cubicBezTo>
                  <a:cubicBezTo>
                    <a:pt x="12" y="83"/>
                    <a:pt x="16" y="88"/>
                    <a:pt x="25" y="88"/>
                  </a:cubicBezTo>
                  <a:cubicBezTo>
                    <a:pt x="35" y="88"/>
                    <a:pt x="41" y="82"/>
                    <a:pt x="41" y="72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37" y="65"/>
                    <a:pt x="32" y="68"/>
                    <a:pt x="24" y="68"/>
                  </a:cubicBezTo>
                  <a:cubicBezTo>
                    <a:pt x="10" y="68"/>
                    <a:pt x="0" y="58"/>
                    <a:pt x="0" y="4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2" y="0"/>
                    <a:pt x="38" y="3"/>
                    <a:pt x="41" y="8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2"/>
                    <a:pt x="43" y="1"/>
                    <a:pt x="45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9" y="1"/>
                    <a:pt x="50" y="2"/>
                    <a:pt x="50" y="5"/>
                  </a:cubicBezTo>
                  <a:close/>
                  <a:moveTo>
                    <a:pt x="41" y="43"/>
                  </a:moveTo>
                  <a:cubicBezTo>
                    <a:pt x="41" y="25"/>
                    <a:pt x="41" y="25"/>
                    <a:pt x="41" y="25"/>
                  </a:cubicBezTo>
                  <a:cubicBezTo>
                    <a:pt x="41" y="14"/>
                    <a:pt x="34" y="9"/>
                    <a:pt x="25" y="9"/>
                  </a:cubicBezTo>
                  <a:cubicBezTo>
                    <a:pt x="16" y="9"/>
                    <a:pt x="10" y="14"/>
                    <a:pt x="10" y="25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53"/>
                    <a:pt x="16" y="59"/>
                    <a:pt x="25" y="59"/>
                  </a:cubicBezTo>
                  <a:cubicBezTo>
                    <a:pt x="34" y="59"/>
                    <a:pt x="41" y="53"/>
                    <a:pt x="4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A1650D0-2EF6-4E08-BA24-B9ADA3106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1" y="2359"/>
              <a:ext cx="313" cy="458"/>
            </a:xfrm>
            <a:custGeom>
              <a:avLst/>
              <a:gdLst>
                <a:gd name="T0" fmla="*/ 46 w 48"/>
                <a:gd name="T1" fmla="*/ 17 h 70"/>
                <a:gd name="T2" fmla="*/ 43 w 48"/>
                <a:gd name="T3" fmla="*/ 20 h 70"/>
                <a:gd name="T4" fmla="*/ 40 w 48"/>
                <a:gd name="T5" fmla="*/ 20 h 70"/>
                <a:gd name="T6" fmla="*/ 37 w 48"/>
                <a:gd name="T7" fmla="*/ 17 h 70"/>
                <a:gd name="T8" fmla="*/ 23 w 48"/>
                <a:gd name="T9" fmla="*/ 8 h 70"/>
                <a:gd name="T10" fmla="*/ 10 w 48"/>
                <a:gd name="T11" fmla="*/ 19 h 70"/>
                <a:gd name="T12" fmla="*/ 22 w 48"/>
                <a:gd name="T13" fmla="*/ 29 h 70"/>
                <a:gd name="T14" fmla="*/ 27 w 48"/>
                <a:gd name="T15" fmla="*/ 30 h 70"/>
                <a:gd name="T16" fmla="*/ 48 w 48"/>
                <a:gd name="T17" fmla="*/ 49 h 70"/>
                <a:gd name="T18" fmla="*/ 24 w 48"/>
                <a:gd name="T19" fmla="*/ 70 h 70"/>
                <a:gd name="T20" fmla="*/ 0 w 48"/>
                <a:gd name="T21" fmla="*/ 52 h 70"/>
                <a:gd name="T22" fmla="*/ 3 w 48"/>
                <a:gd name="T23" fmla="*/ 48 h 70"/>
                <a:gd name="T24" fmla="*/ 6 w 48"/>
                <a:gd name="T25" fmla="*/ 48 h 70"/>
                <a:gd name="T26" fmla="*/ 9 w 48"/>
                <a:gd name="T27" fmla="*/ 51 h 70"/>
                <a:gd name="T28" fmla="*/ 24 w 48"/>
                <a:gd name="T29" fmla="*/ 61 h 70"/>
                <a:gd name="T30" fmla="*/ 39 w 48"/>
                <a:gd name="T31" fmla="*/ 50 h 70"/>
                <a:gd name="T32" fmla="*/ 25 w 48"/>
                <a:gd name="T33" fmla="*/ 38 h 70"/>
                <a:gd name="T34" fmla="*/ 20 w 48"/>
                <a:gd name="T35" fmla="*/ 37 h 70"/>
                <a:gd name="T36" fmla="*/ 1 w 48"/>
                <a:gd name="T37" fmla="*/ 20 h 70"/>
                <a:gd name="T38" fmla="*/ 24 w 48"/>
                <a:gd name="T39" fmla="*/ 0 h 70"/>
                <a:gd name="T40" fmla="*/ 46 w 48"/>
                <a:gd name="T41" fmla="*/ 1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70">
                  <a:moveTo>
                    <a:pt x="46" y="17"/>
                  </a:moveTo>
                  <a:cubicBezTo>
                    <a:pt x="46" y="19"/>
                    <a:pt x="45" y="20"/>
                    <a:pt x="43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38" y="20"/>
                    <a:pt x="37" y="19"/>
                    <a:pt x="37" y="17"/>
                  </a:cubicBezTo>
                  <a:cubicBezTo>
                    <a:pt x="35" y="12"/>
                    <a:pt x="31" y="8"/>
                    <a:pt x="23" y="8"/>
                  </a:cubicBezTo>
                  <a:cubicBezTo>
                    <a:pt x="15" y="8"/>
                    <a:pt x="10" y="13"/>
                    <a:pt x="10" y="19"/>
                  </a:cubicBezTo>
                  <a:cubicBezTo>
                    <a:pt x="10" y="26"/>
                    <a:pt x="16" y="27"/>
                    <a:pt x="22" y="2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41" y="33"/>
                    <a:pt x="48" y="38"/>
                    <a:pt x="48" y="49"/>
                  </a:cubicBezTo>
                  <a:cubicBezTo>
                    <a:pt x="48" y="61"/>
                    <a:pt x="39" y="70"/>
                    <a:pt x="24" y="70"/>
                  </a:cubicBezTo>
                  <a:cubicBezTo>
                    <a:pt x="11" y="70"/>
                    <a:pt x="1" y="62"/>
                    <a:pt x="0" y="52"/>
                  </a:cubicBezTo>
                  <a:cubicBezTo>
                    <a:pt x="0" y="50"/>
                    <a:pt x="1" y="48"/>
                    <a:pt x="3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8" y="48"/>
                    <a:pt x="8" y="49"/>
                    <a:pt x="9" y="51"/>
                  </a:cubicBezTo>
                  <a:cubicBezTo>
                    <a:pt x="11" y="56"/>
                    <a:pt x="15" y="61"/>
                    <a:pt x="24" y="61"/>
                  </a:cubicBezTo>
                  <a:cubicBezTo>
                    <a:pt x="34" y="61"/>
                    <a:pt x="39" y="57"/>
                    <a:pt x="39" y="50"/>
                  </a:cubicBezTo>
                  <a:cubicBezTo>
                    <a:pt x="39" y="43"/>
                    <a:pt x="35" y="41"/>
                    <a:pt x="25" y="38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0" y="35"/>
                    <a:pt x="1" y="31"/>
                    <a:pt x="1" y="20"/>
                  </a:cubicBezTo>
                  <a:cubicBezTo>
                    <a:pt x="1" y="9"/>
                    <a:pt x="10" y="0"/>
                    <a:pt x="24" y="0"/>
                  </a:cubicBezTo>
                  <a:cubicBezTo>
                    <a:pt x="36" y="0"/>
                    <a:pt x="45" y="7"/>
                    <a:pt x="4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121E44D-74EF-4D88-BF6A-B6AA2456B3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9" y="2359"/>
              <a:ext cx="332" cy="458"/>
            </a:xfrm>
            <a:custGeom>
              <a:avLst/>
              <a:gdLst>
                <a:gd name="T0" fmla="*/ 51 w 51"/>
                <a:gd name="T1" fmla="*/ 23 h 70"/>
                <a:gd name="T2" fmla="*/ 51 w 51"/>
                <a:gd name="T3" fmla="*/ 46 h 70"/>
                <a:gd name="T4" fmla="*/ 25 w 51"/>
                <a:gd name="T5" fmla="*/ 70 h 70"/>
                <a:gd name="T6" fmla="*/ 0 w 51"/>
                <a:gd name="T7" fmla="*/ 46 h 70"/>
                <a:gd name="T8" fmla="*/ 0 w 51"/>
                <a:gd name="T9" fmla="*/ 23 h 70"/>
                <a:gd name="T10" fmla="*/ 25 w 51"/>
                <a:gd name="T11" fmla="*/ 0 h 70"/>
                <a:gd name="T12" fmla="*/ 51 w 51"/>
                <a:gd name="T13" fmla="*/ 23 h 70"/>
                <a:gd name="T14" fmla="*/ 9 w 51"/>
                <a:gd name="T15" fmla="*/ 24 h 70"/>
                <a:gd name="T16" fmla="*/ 9 w 51"/>
                <a:gd name="T17" fmla="*/ 45 h 70"/>
                <a:gd name="T18" fmla="*/ 25 w 51"/>
                <a:gd name="T19" fmla="*/ 61 h 70"/>
                <a:gd name="T20" fmla="*/ 41 w 51"/>
                <a:gd name="T21" fmla="*/ 45 h 70"/>
                <a:gd name="T22" fmla="*/ 41 w 51"/>
                <a:gd name="T23" fmla="*/ 24 h 70"/>
                <a:gd name="T24" fmla="*/ 25 w 51"/>
                <a:gd name="T25" fmla="*/ 8 h 70"/>
                <a:gd name="T26" fmla="*/ 9 w 51"/>
                <a:gd name="T27" fmla="*/ 2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70">
                  <a:moveTo>
                    <a:pt x="51" y="23"/>
                  </a:moveTo>
                  <a:cubicBezTo>
                    <a:pt x="51" y="46"/>
                    <a:pt x="51" y="46"/>
                    <a:pt x="51" y="46"/>
                  </a:cubicBezTo>
                  <a:cubicBezTo>
                    <a:pt x="51" y="60"/>
                    <a:pt x="40" y="70"/>
                    <a:pt x="25" y="70"/>
                  </a:cubicBezTo>
                  <a:cubicBezTo>
                    <a:pt x="11" y="70"/>
                    <a:pt x="0" y="60"/>
                    <a:pt x="0" y="4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9"/>
                    <a:pt x="10" y="0"/>
                    <a:pt x="25" y="0"/>
                  </a:cubicBezTo>
                  <a:cubicBezTo>
                    <a:pt x="40" y="0"/>
                    <a:pt x="51" y="9"/>
                    <a:pt x="51" y="23"/>
                  </a:cubicBezTo>
                  <a:close/>
                  <a:moveTo>
                    <a:pt x="9" y="24"/>
                  </a:moveTo>
                  <a:cubicBezTo>
                    <a:pt x="9" y="45"/>
                    <a:pt x="9" y="45"/>
                    <a:pt x="9" y="45"/>
                  </a:cubicBezTo>
                  <a:cubicBezTo>
                    <a:pt x="9" y="56"/>
                    <a:pt x="16" y="61"/>
                    <a:pt x="25" y="61"/>
                  </a:cubicBezTo>
                  <a:cubicBezTo>
                    <a:pt x="35" y="61"/>
                    <a:pt x="41" y="56"/>
                    <a:pt x="41" y="45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14"/>
                    <a:pt x="35" y="8"/>
                    <a:pt x="25" y="8"/>
                  </a:cubicBezTo>
                  <a:cubicBezTo>
                    <a:pt x="16" y="8"/>
                    <a:pt x="9" y="14"/>
                    <a:pt x="9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8DA6A9ED-B94F-42E0-9B2D-94669062A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" y="2359"/>
              <a:ext cx="326" cy="458"/>
            </a:xfrm>
            <a:custGeom>
              <a:avLst/>
              <a:gdLst>
                <a:gd name="T0" fmla="*/ 40 w 50"/>
                <a:gd name="T1" fmla="*/ 48 h 70"/>
                <a:gd name="T2" fmla="*/ 44 w 50"/>
                <a:gd name="T3" fmla="*/ 45 h 70"/>
                <a:gd name="T4" fmla="*/ 47 w 50"/>
                <a:gd name="T5" fmla="*/ 45 h 70"/>
                <a:gd name="T6" fmla="*/ 50 w 50"/>
                <a:gd name="T7" fmla="*/ 48 h 70"/>
                <a:gd name="T8" fmla="*/ 25 w 50"/>
                <a:gd name="T9" fmla="*/ 70 h 70"/>
                <a:gd name="T10" fmla="*/ 0 w 50"/>
                <a:gd name="T11" fmla="*/ 46 h 70"/>
                <a:gd name="T12" fmla="*/ 0 w 50"/>
                <a:gd name="T13" fmla="*/ 23 h 70"/>
                <a:gd name="T14" fmla="*/ 25 w 50"/>
                <a:gd name="T15" fmla="*/ 0 h 70"/>
                <a:gd name="T16" fmla="*/ 50 w 50"/>
                <a:gd name="T17" fmla="*/ 21 h 70"/>
                <a:gd name="T18" fmla="*/ 47 w 50"/>
                <a:gd name="T19" fmla="*/ 24 h 70"/>
                <a:gd name="T20" fmla="*/ 44 w 50"/>
                <a:gd name="T21" fmla="*/ 24 h 70"/>
                <a:gd name="T22" fmla="*/ 40 w 50"/>
                <a:gd name="T23" fmla="*/ 21 h 70"/>
                <a:gd name="T24" fmla="*/ 25 w 50"/>
                <a:gd name="T25" fmla="*/ 8 h 70"/>
                <a:gd name="T26" fmla="*/ 9 w 50"/>
                <a:gd name="T27" fmla="*/ 24 h 70"/>
                <a:gd name="T28" fmla="*/ 9 w 50"/>
                <a:gd name="T29" fmla="*/ 45 h 70"/>
                <a:gd name="T30" fmla="*/ 25 w 50"/>
                <a:gd name="T31" fmla="*/ 61 h 70"/>
                <a:gd name="T32" fmla="*/ 40 w 50"/>
                <a:gd name="T33" fmla="*/ 4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70">
                  <a:moveTo>
                    <a:pt x="40" y="48"/>
                  </a:moveTo>
                  <a:cubicBezTo>
                    <a:pt x="41" y="46"/>
                    <a:pt x="42" y="45"/>
                    <a:pt x="44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9" y="45"/>
                    <a:pt x="50" y="46"/>
                    <a:pt x="50" y="48"/>
                  </a:cubicBezTo>
                  <a:cubicBezTo>
                    <a:pt x="48" y="62"/>
                    <a:pt x="39" y="70"/>
                    <a:pt x="25" y="70"/>
                  </a:cubicBezTo>
                  <a:cubicBezTo>
                    <a:pt x="11" y="70"/>
                    <a:pt x="0" y="60"/>
                    <a:pt x="0" y="4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9" y="0"/>
                    <a:pt x="48" y="8"/>
                    <a:pt x="50" y="21"/>
                  </a:cubicBezTo>
                  <a:cubicBezTo>
                    <a:pt x="50" y="23"/>
                    <a:pt x="49" y="24"/>
                    <a:pt x="47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2" y="24"/>
                    <a:pt x="41" y="23"/>
                    <a:pt x="40" y="21"/>
                  </a:cubicBezTo>
                  <a:cubicBezTo>
                    <a:pt x="39" y="13"/>
                    <a:pt x="34" y="8"/>
                    <a:pt x="25" y="8"/>
                  </a:cubicBezTo>
                  <a:cubicBezTo>
                    <a:pt x="16" y="8"/>
                    <a:pt x="9" y="14"/>
                    <a:pt x="9" y="2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55"/>
                    <a:pt x="16" y="61"/>
                    <a:pt x="25" y="61"/>
                  </a:cubicBezTo>
                  <a:cubicBezTo>
                    <a:pt x="34" y="61"/>
                    <a:pt x="39" y="56"/>
                    <a:pt x="4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0F241FE-4840-48FF-BD0E-4070DF25C9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3" y="2189"/>
              <a:ext cx="117" cy="615"/>
            </a:xfrm>
            <a:custGeom>
              <a:avLst/>
              <a:gdLst>
                <a:gd name="T0" fmla="*/ 9 w 18"/>
                <a:gd name="T1" fmla="*/ 91 h 94"/>
                <a:gd name="T2" fmla="*/ 9 w 18"/>
                <a:gd name="T3" fmla="*/ 35 h 94"/>
                <a:gd name="T4" fmla="*/ 3 w 18"/>
                <a:gd name="T5" fmla="*/ 35 h 94"/>
                <a:gd name="T6" fmla="*/ 0 w 18"/>
                <a:gd name="T7" fmla="*/ 32 h 94"/>
                <a:gd name="T8" fmla="*/ 0 w 18"/>
                <a:gd name="T9" fmla="*/ 30 h 94"/>
                <a:gd name="T10" fmla="*/ 3 w 18"/>
                <a:gd name="T11" fmla="*/ 27 h 94"/>
                <a:gd name="T12" fmla="*/ 15 w 18"/>
                <a:gd name="T13" fmla="*/ 27 h 94"/>
                <a:gd name="T14" fmla="*/ 18 w 18"/>
                <a:gd name="T15" fmla="*/ 30 h 94"/>
                <a:gd name="T16" fmla="*/ 18 w 18"/>
                <a:gd name="T17" fmla="*/ 91 h 94"/>
                <a:gd name="T18" fmla="*/ 15 w 18"/>
                <a:gd name="T19" fmla="*/ 94 h 94"/>
                <a:gd name="T20" fmla="*/ 12 w 18"/>
                <a:gd name="T21" fmla="*/ 94 h 94"/>
                <a:gd name="T22" fmla="*/ 9 w 18"/>
                <a:gd name="T23" fmla="*/ 91 h 94"/>
                <a:gd name="T24" fmla="*/ 18 w 18"/>
                <a:gd name="T25" fmla="*/ 3 h 94"/>
                <a:gd name="T26" fmla="*/ 18 w 18"/>
                <a:gd name="T27" fmla="*/ 9 h 94"/>
                <a:gd name="T28" fmla="*/ 15 w 18"/>
                <a:gd name="T29" fmla="*/ 12 h 94"/>
                <a:gd name="T30" fmla="*/ 9 w 18"/>
                <a:gd name="T31" fmla="*/ 12 h 94"/>
                <a:gd name="T32" fmla="*/ 6 w 18"/>
                <a:gd name="T33" fmla="*/ 9 h 94"/>
                <a:gd name="T34" fmla="*/ 6 w 18"/>
                <a:gd name="T35" fmla="*/ 3 h 94"/>
                <a:gd name="T36" fmla="*/ 9 w 18"/>
                <a:gd name="T37" fmla="*/ 0 h 94"/>
                <a:gd name="T38" fmla="*/ 15 w 18"/>
                <a:gd name="T39" fmla="*/ 0 h 94"/>
                <a:gd name="T40" fmla="*/ 18 w 18"/>
                <a:gd name="T41" fmla="*/ 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94">
                  <a:moveTo>
                    <a:pt x="9" y="91"/>
                  </a:moveTo>
                  <a:cubicBezTo>
                    <a:pt x="9" y="35"/>
                    <a:pt x="9" y="35"/>
                    <a:pt x="9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5"/>
                    <a:pt x="0" y="34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7" y="27"/>
                    <a:pt x="18" y="28"/>
                    <a:pt x="18" y="30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8" y="93"/>
                    <a:pt x="17" y="94"/>
                    <a:pt x="15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0" y="94"/>
                    <a:pt x="9" y="93"/>
                    <a:pt x="9" y="91"/>
                  </a:cubicBezTo>
                  <a:close/>
                  <a:moveTo>
                    <a:pt x="18" y="3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18" y="11"/>
                    <a:pt x="17" y="12"/>
                    <a:pt x="15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12"/>
                    <a:pt x="6" y="11"/>
                    <a:pt x="6" y="9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7" y="0"/>
                    <a:pt x="9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0"/>
                    <a:pt x="18" y="1"/>
                    <a:pt x="1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B081114-E7F0-47C4-B16D-C417A7A64C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41" y="2359"/>
              <a:ext cx="326" cy="458"/>
            </a:xfrm>
            <a:custGeom>
              <a:avLst/>
              <a:gdLst>
                <a:gd name="T0" fmla="*/ 10 w 50"/>
                <a:gd name="T1" fmla="*/ 36 h 70"/>
                <a:gd name="T2" fmla="*/ 10 w 50"/>
                <a:gd name="T3" fmla="*/ 45 h 70"/>
                <a:gd name="T4" fmla="*/ 25 w 50"/>
                <a:gd name="T5" fmla="*/ 61 h 70"/>
                <a:gd name="T6" fmla="*/ 41 w 50"/>
                <a:gd name="T7" fmla="*/ 49 h 70"/>
                <a:gd name="T8" fmla="*/ 44 w 50"/>
                <a:gd name="T9" fmla="*/ 46 h 70"/>
                <a:gd name="T10" fmla="*/ 47 w 50"/>
                <a:gd name="T11" fmla="*/ 46 h 70"/>
                <a:gd name="T12" fmla="*/ 50 w 50"/>
                <a:gd name="T13" fmla="*/ 49 h 70"/>
                <a:gd name="T14" fmla="*/ 25 w 50"/>
                <a:gd name="T15" fmla="*/ 70 h 70"/>
                <a:gd name="T16" fmla="*/ 0 w 50"/>
                <a:gd name="T17" fmla="*/ 46 h 70"/>
                <a:gd name="T18" fmla="*/ 0 w 50"/>
                <a:gd name="T19" fmla="*/ 23 h 70"/>
                <a:gd name="T20" fmla="*/ 25 w 50"/>
                <a:gd name="T21" fmla="*/ 0 h 70"/>
                <a:gd name="T22" fmla="*/ 50 w 50"/>
                <a:gd name="T23" fmla="*/ 23 h 70"/>
                <a:gd name="T24" fmla="*/ 50 w 50"/>
                <a:gd name="T25" fmla="*/ 33 h 70"/>
                <a:gd name="T26" fmla="*/ 47 w 50"/>
                <a:gd name="T27" fmla="*/ 36 h 70"/>
                <a:gd name="T28" fmla="*/ 10 w 50"/>
                <a:gd name="T29" fmla="*/ 36 h 70"/>
                <a:gd name="T30" fmla="*/ 10 w 50"/>
                <a:gd name="T31" fmla="*/ 24 h 70"/>
                <a:gd name="T32" fmla="*/ 10 w 50"/>
                <a:gd name="T33" fmla="*/ 28 h 70"/>
                <a:gd name="T34" fmla="*/ 41 w 50"/>
                <a:gd name="T35" fmla="*/ 28 h 70"/>
                <a:gd name="T36" fmla="*/ 41 w 50"/>
                <a:gd name="T37" fmla="*/ 24 h 70"/>
                <a:gd name="T38" fmla="*/ 25 w 50"/>
                <a:gd name="T39" fmla="*/ 8 h 70"/>
                <a:gd name="T40" fmla="*/ 10 w 50"/>
                <a:gd name="T41" fmla="*/ 2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70">
                  <a:moveTo>
                    <a:pt x="10" y="36"/>
                  </a:moveTo>
                  <a:cubicBezTo>
                    <a:pt x="10" y="45"/>
                    <a:pt x="10" y="45"/>
                    <a:pt x="10" y="45"/>
                  </a:cubicBezTo>
                  <a:cubicBezTo>
                    <a:pt x="10" y="55"/>
                    <a:pt x="16" y="61"/>
                    <a:pt x="25" y="61"/>
                  </a:cubicBezTo>
                  <a:cubicBezTo>
                    <a:pt x="35" y="61"/>
                    <a:pt x="39" y="57"/>
                    <a:pt x="41" y="49"/>
                  </a:cubicBezTo>
                  <a:cubicBezTo>
                    <a:pt x="41" y="47"/>
                    <a:pt x="42" y="46"/>
                    <a:pt x="44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9" y="46"/>
                    <a:pt x="50" y="47"/>
                    <a:pt x="50" y="49"/>
                  </a:cubicBezTo>
                  <a:cubicBezTo>
                    <a:pt x="48" y="62"/>
                    <a:pt x="39" y="70"/>
                    <a:pt x="25" y="70"/>
                  </a:cubicBezTo>
                  <a:cubicBezTo>
                    <a:pt x="11" y="70"/>
                    <a:pt x="0" y="60"/>
                    <a:pt x="0" y="4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40" y="0"/>
                    <a:pt x="50" y="10"/>
                    <a:pt x="50" y="2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5"/>
                    <a:pt x="49" y="36"/>
                    <a:pt x="47" y="36"/>
                  </a:cubicBezTo>
                  <a:lnTo>
                    <a:pt x="10" y="36"/>
                  </a:lnTo>
                  <a:close/>
                  <a:moveTo>
                    <a:pt x="10" y="24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14"/>
                    <a:pt x="35" y="8"/>
                    <a:pt x="25" y="8"/>
                  </a:cubicBezTo>
                  <a:cubicBezTo>
                    <a:pt x="16" y="8"/>
                    <a:pt x="10" y="1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89FB044D-4A51-46FE-ADBC-FB1890B4E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6" y="2189"/>
              <a:ext cx="215" cy="621"/>
            </a:xfrm>
            <a:custGeom>
              <a:avLst/>
              <a:gdLst>
                <a:gd name="T0" fmla="*/ 20 w 33"/>
                <a:gd name="T1" fmla="*/ 35 h 95"/>
                <a:gd name="T2" fmla="*/ 20 w 33"/>
                <a:gd name="T3" fmla="*/ 74 h 95"/>
                <a:gd name="T4" fmla="*/ 30 w 33"/>
                <a:gd name="T5" fmla="*/ 86 h 95"/>
                <a:gd name="T6" fmla="*/ 33 w 33"/>
                <a:gd name="T7" fmla="*/ 89 h 95"/>
                <a:gd name="T8" fmla="*/ 33 w 33"/>
                <a:gd name="T9" fmla="*/ 92 h 95"/>
                <a:gd name="T10" fmla="*/ 30 w 33"/>
                <a:gd name="T11" fmla="*/ 95 h 95"/>
                <a:gd name="T12" fmla="*/ 11 w 33"/>
                <a:gd name="T13" fmla="*/ 75 h 95"/>
                <a:gd name="T14" fmla="*/ 11 w 33"/>
                <a:gd name="T15" fmla="*/ 35 h 95"/>
                <a:gd name="T16" fmla="*/ 4 w 33"/>
                <a:gd name="T17" fmla="*/ 35 h 95"/>
                <a:gd name="T18" fmla="*/ 0 w 33"/>
                <a:gd name="T19" fmla="*/ 32 h 95"/>
                <a:gd name="T20" fmla="*/ 0 w 33"/>
                <a:gd name="T21" fmla="*/ 30 h 95"/>
                <a:gd name="T22" fmla="*/ 4 w 33"/>
                <a:gd name="T23" fmla="*/ 27 h 95"/>
                <a:gd name="T24" fmla="*/ 11 w 33"/>
                <a:gd name="T25" fmla="*/ 27 h 95"/>
                <a:gd name="T26" fmla="*/ 11 w 33"/>
                <a:gd name="T27" fmla="*/ 3 h 95"/>
                <a:gd name="T28" fmla="*/ 14 w 33"/>
                <a:gd name="T29" fmla="*/ 0 h 95"/>
                <a:gd name="T30" fmla="*/ 17 w 33"/>
                <a:gd name="T31" fmla="*/ 0 h 95"/>
                <a:gd name="T32" fmla="*/ 20 w 33"/>
                <a:gd name="T33" fmla="*/ 3 h 95"/>
                <a:gd name="T34" fmla="*/ 20 w 33"/>
                <a:gd name="T35" fmla="*/ 27 h 95"/>
                <a:gd name="T36" fmla="*/ 30 w 33"/>
                <a:gd name="T37" fmla="*/ 27 h 95"/>
                <a:gd name="T38" fmla="*/ 33 w 33"/>
                <a:gd name="T39" fmla="*/ 30 h 95"/>
                <a:gd name="T40" fmla="*/ 33 w 33"/>
                <a:gd name="T41" fmla="*/ 32 h 95"/>
                <a:gd name="T42" fmla="*/ 30 w 33"/>
                <a:gd name="T43" fmla="*/ 35 h 95"/>
                <a:gd name="T44" fmla="*/ 20 w 33"/>
                <a:gd name="T45" fmla="*/ 3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95">
                  <a:moveTo>
                    <a:pt x="20" y="35"/>
                  </a:moveTo>
                  <a:cubicBezTo>
                    <a:pt x="20" y="74"/>
                    <a:pt x="20" y="74"/>
                    <a:pt x="20" y="74"/>
                  </a:cubicBezTo>
                  <a:cubicBezTo>
                    <a:pt x="20" y="82"/>
                    <a:pt x="24" y="85"/>
                    <a:pt x="30" y="86"/>
                  </a:cubicBezTo>
                  <a:cubicBezTo>
                    <a:pt x="32" y="86"/>
                    <a:pt x="33" y="87"/>
                    <a:pt x="33" y="89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3" y="94"/>
                    <a:pt x="32" y="95"/>
                    <a:pt x="30" y="95"/>
                  </a:cubicBezTo>
                  <a:cubicBezTo>
                    <a:pt x="18" y="95"/>
                    <a:pt x="11" y="87"/>
                    <a:pt x="11" y="7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1" y="35"/>
                    <a:pt x="0" y="34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4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9" y="0"/>
                    <a:pt x="20" y="1"/>
                    <a:pt x="20" y="3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3" y="28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4"/>
                    <a:pt x="32" y="35"/>
                    <a:pt x="30" y="35"/>
                  </a:cubicBezTo>
                  <a:lnTo>
                    <a:pt x="2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753CE5DA-0ECD-466D-BFE1-2BDC177AE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6" y="2365"/>
              <a:ext cx="333" cy="615"/>
            </a:xfrm>
            <a:custGeom>
              <a:avLst/>
              <a:gdLst>
                <a:gd name="T0" fmla="*/ 5 w 51"/>
                <a:gd name="T1" fmla="*/ 91 h 94"/>
                <a:gd name="T2" fmla="*/ 5 w 51"/>
                <a:gd name="T3" fmla="*/ 88 h 94"/>
                <a:gd name="T4" fmla="*/ 8 w 51"/>
                <a:gd name="T5" fmla="*/ 85 h 94"/>
                <a:gd name="T6" fmla="*/ 19 w 51"/>
                <a:gd name="T7" fmla="*/ 73 h 94"/>
                <a:gd name="T8" fmla="*/ 21 w 51"/>
                <a:gd name="T9" fmla="*/ 67 h 94"/>
                <a:gd name="T10" fmla="*/ 0 w 51"/>
                <a:gd name="T11" fmla="*/ 4 h 94"/>
                <a:gd name="T12" fmla="*/ 3 w 51"/>
                <a:gd name="T13" fmla="*/ 0 h 94"/>
                <a:gd name="T14" fmla="*/ 6 w 51"/>
                <a:gd name="T15" fmla="*/ 0 h 94"/>
                <a:gd name="T16" fmla="*/ 10 w 51"/>
                <a:gd name="T17" fmla="*/ 3 h 94"/>
                <a:gd name="T18" fmla="*/ 25 w 51"/>
                <a:gd name="T19" fmla="*/ 53 h 94"/>
                <a:gd name="T20" fmla="*/ 42 w 51"/>
                <a:gd name="T21" fmla="*/ 3 h 94"/>
                <a:gd name="T22" fmla="*/ 45 w 51"/>
                <a:gd name="T23" fmla="*/ 0 h 94"/>
                <a:gd name="T24" fmla="*/ 48 w 51"/>
                <a:gd name="T25" fmla="*/ 0 h 94"/>
                <a:gd name="T26" fmla="*/ 51 w 51"/>
                <a:gd name="T27" fmla="*/ 4 h 94"/>
                <a:gd name="T28" fmla="*/ 27 w 51"/>
                <a:gd name="T29" fmla="*/ 74 h 94"/>
                <a:gd name="T30" fmla="*/ 8 w 51"/>
                <a:gd name="T31" fmla="*/ 94 h 94"/>
                <a:gd name="T32" fmla="*/ 5 w 51"/>
                <a:gd name="T33" fmla="*/ 9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94">
                  <a:moveTo>
                    <a:pt x="5" y="91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6"/>
                    <a:pt x="6" y="85"/>
                    <a:pt x="8" y="85"/>
                  </a:cubicBezTo>
                  <a:cubicBezTo>
                    <a:pt x="14" y="84"/>
                    <a:pt x="17" y="80"/>
                    <a:pt x="19" y="73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1"/>
                    <a:pt x="10" y="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"/>
                    <a:pt x="43" y="0"/>
                    <a:pt x="4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0" y="0"/>
                    <a:pt x="51" y="1"/>
                    <a:pt x="51" y="4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4" y="86"/>
                    <a:pt x="19" y="93"/>
                    <a:pt x="8" y="94"/>
                  </a:cubicBezTo>
                  <a:cubicBezTo>
                    <a:pt x="6" y="94"/>
                    <a:pt x="5" y="93"/>
                    <a:pt x="5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2C7AD2D8-1FD2-47F5-BD26-0EFFA9846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8" y="2960"/>
              <a:ext cx="215" cy="615"/>
            </a:xfrm>
            <a:custGeom>
              <a:avLst/>
              <a:gdLst>
                <a:gd name="T0" fmla="*/ 19 w 33"/>
                <a:gd name="T1" fmla="*/ 35 h 94"/>
                <a:gd name="T2" fmla="*/ 19 w 33"/>
                <a:gd name="T3" fmla="*/ 74 h 94"/>
                <a:gd name="T4" fmla="*/ 30 w 33"/>
                <a:gd name="T5" fmla="*/ 86 h 94"/>
                <a:gd name="T6" fmla="*/ 33 w 33"/>
                <a:gd name="T7" fmla="*/ 89 h 94"/>
                <a:gd name="T8" fmla="*/ 33 w 33"/>
                <a:gd name="T9" fmla="*/ 91 h 94"/>
                <a:gd name="T10" fmla="*/ 30 w 33"/>
                <a:gd name="T11" fmla="*/ 94 h 94"/>
                <a:gd name="T12" fmla="*/ 10 w 33"/>
                <a:gd name="T13" fmla="*/ 75 h 94"/>
                <a:gd name="T14" fmla="*/ 10 w 33"/>
                <a:gd name="T15" fmla="*/ 35 h 94"/>
                <a:gd name="T16" fmla="*/ 3 w 33"/>
                <a:gd name="T17" fmla="*/ 35 h 94"/>
                <a:gd name="T18" fmla="*/ 0 w 33"/>
                <a:gd name="T19" fmla="*/ 32 h 94"/>
                <a:gd name="T20" fmla="*/ 0 w 33"/>
                <a:gd name="T21" fmla="*/ 30 h 94"/>
                <a:gd name="T22" fmla="*/ 3 w 33"/>
                <a:gd name="T23" fmla="*/ 27 h 94"/>
                <a:gd name="T24" fmla="*/ 10 w 33"/>
                <a:gd name="T25" fmla="*/ 27 h 94"/>
                <a:gd name="T26" fmla="*/ 10 w 33"/>
                <a:gd name="T27" fmla="*/ 3 h 94"/>
                <a:gd name="T28" fmla="*/ 13 w 33"/>
                <a:gd name="T29" fmla="*/ 0 h 94"/>
                <a:gd name="T30" fmla="*/ 16 w 33"/>
                <a:gd name="T31" fmla="*/ 0 h 94"/>
                <a:gd name="T32" fmla="*/ 19 w 33"/>
                <a:gd name="T33" fmla="*/ 3 h 94"/>
                <a:gd name="T34" fmla="*/ 19 w 33"/>
                <a:gd name="T35" fmla="*/ 27 h 94"/>
                <a:gd name="T36" fmla="*/ 30 w 33"/>
                <a:gd name="T37" fmla="*/ 27 h 94"/>
                <a:gd name="T38" fmla="*/ 33 w 33"/>
                <a:gd name="T39" fmla="*/ 30 h 94"/>
                <a:gd name="T40" fmla="*/ 33 w 33"/>
                <a:gd name="T41" fmla="*/ 32 h 94"/>
                <a:gd name="T42" fmla="*/ 30 w 33"/>
                <a:gd name="T43" fmla="*/ 35 h 94"/>
                <a:gd name="T44" fmla="*/ 19 w 33"/>
                <a:gd name="T45" fmla="*/ 3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94">
                  <a:moveTo>
                    <a:pt x="19" y="35"/>
                  </a:moveTo>
                  <a:cubicBezTo>
                    <a:pt x="19" y="74"/>
                    <a:pt x="19" y="74"/>
                    <a:pt x="19" y="74"/>
                  </a:cubicBezTo>
                  <a:cubicBezTo>
                    <a:pt x="19" y="82"/>
                    <a:pt x="24" y="85"/>
                    <a:pt x="30" y="86"/>
                  </a:cubicBezTo>
                  <a:cubicBezTo>
                    <a:pt x="32" y="86"/>
                    <a:pt x="33" y="86"/>
                    <a:pt x="33" y="89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3"/>
                    <a:pt x="32" y="94"/>
                    <a:pt x="30" y="94"/>
                  </a:cubicBezTo>
                  <a:cubicBezTo>
                    <a:pt x="17" y="94"/>
                    <a:pt x="10" y="87"/>
                    <a:pt x="10" y="7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5"/>
                    <a:pt x="0" y="34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"/>
                    <a:pt x="11" y="0"/>
                    <a:pt x="1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1"/>
                    <a:pt x="19" y="3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3" y="28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4"/>
                    <a:pt x="32" y="35"/>
                    <a:pt x="30" y="35"/>
                  </a:cubicBezTo>
                  <a:lnTo>
                    <a:pt x="19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649B322-759B-4320-8D43-E5ECB91CCA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68" y="3124"/>
              <a:ext cx="333" cy="458"/>
            </a:xfrm>
            <a:custGeom>
              <a:avLst/>
              <a:gdLst>
                <a:gd name="T0" fmla="*/ 51 w 51"/>
                <a:gd name="T1" fmla="*/ 24 h 70"/>
                <a:gd name="T2" fmla="*/ 51 w 51"/>
                <a:gd name="T3" fmla="*/ 47 h 70"/>
                <a:gd name="T4" fmla="*/ 25 w 51"/>
                <a:gd name="T5" fmla="*/ 70 h 70"/>
                <a:gd name="T6" fmla="*/ 0 w 51"/>
                <a:gd name="T7" fmla="*/ 47 h 70"/>
                <a:gd name="T8" fmla="*/ 0 w 51"/>
                <a:gd name="T9" fmla="*/ 24 h 70"/>
                <a:gd name="T10" fmla="*/ 25 w 51"/>
                <a:gd name="T11" fmla="*/ 0 h 70"/>
                <a:gd name="T12" fmla="*/ 51 w 51"/>
                <a:gd name="T13" fmla="*/ 24 h 70"/>
                <a:gd name="T14" fmla="*/ 9 w 51"/>
                <a:gd name="T15" fmla="*/ 25 h 70"/>
                <a:gd name="T16" fmla="*/ 9 w 51"/>
                <a:gd name="T17" fmla="*/ 46 h 70"/>
                <a:gd name="T18" fmla="*/ 25 w 51"/>
                <a:gd name="T19" fmla="*/ 62 h 70"/>
                <a:gd name="T20" fmla="*/ 42 w 51"/>
                <a:gd name="T21" fmla="*/ 46 h 70"/>
                <a:gd name="T22" fmla="*/ 42 w 51"/>
                <a:gd name="T23" fmla="*/ 25 h 70"/>
                <a:gd name="T24" fmla="*/ 25 w 51"/>
                <a:gd name="T25" fmla="*/ 9 h 70"/>
                <a:gd name="T26" fmla="*/ 9 w 51"/>
                <a:gd name="T27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70">
                  <a:moveTo>
                    <a:pt x="51" y="24"/>
                  </a:moveTo>
                  <a:cubicBezTo>
                    <a:pt x="51" y="47"/>
                    <a:pt x="51" y="47"/>
                    <a:pt x="51" y="47"/>
                  </a:cubicBezTo>
                  <a:cubicBezTo>
                    <a:pt x="51" y="61"/>
                    <a:pt x="40" y="70"/>
                    <a:pt x="25" y="70"/>
                  </a:cubicBezTo>
                  <a:cubicBezTo>
                    <a:pt x="11" y="70"/>
                    <a:pt x="0" y="61"/>
                    <a:pt x="0" y="4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40" y="0"/>
                    <a:pt x="51" y="10"/>
                    <a:pt x="51" y="24"/>
                  </a:cubicBezTo>
                  <a:close/>
                  <a:moveTo>
                    <a:pt x="9" y="25"/>
                  </a:moveTo>
                  <a:cubicBezTo>
                    <a:pt x="9" y="46"/>
                    <a:pt x="9" y="46"/>
                    <a:pt x="9" y="46"/>
                  </a:cubicBezTo>
                  <a:cubicBezTo>
                    <a:pt x="9" y="56"/>
                    <a:pt x="16" y="62"/>
                    <a:pt x="25" y="62"/>
                  </a:cubicBezTo>
                  <a:cubicBezTo>
                    <a:pt x="35" y="62"/>
                    <a:pt x="42" y="56"/>
                    <a:pt x="42" y="46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5" y="9"/>
                    <a:pt x="25" y="9"/>
                  </a:cubicBezTo>
                  <a:cubicBezTo>
                    <a:pt x="16" y="9"/>
                    <a:pt x="9" y="14"/>
                    <a:pt x="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D560A4F3-C38B-4CF2-9C41-5313F17F0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2" y="3124"/>
              <a:ext cx="326" cy="628"/>
            </a:xfrm>
            <a:custGeom>
              <a:avLst/>
              <a:gdLst>
                <a:gd name="T0" fmla="*/ 50 w 50"/>
                <a:gd name="T1" fmla="*/ 5 h 96"/>
                <a:gd name="T2" fmla="*/ 50 w 50"/>
                <a:gd name="T3" fmla="*/ 73 h 96"/>
                <a:gd name="T4" fmla="*/ 25 w 50"/>
                <a:gd name="T5" fmla="*/ 96 h 96"/>
                <a:gd name="T6" fmla="*/ 1 w 50"/>
                <a:gd name="T7" fmla="*/ 76 h 96"/>
                <a:gd name="T8" fmla="*/ 4 w 50"/>
                <a:gd name="T9" fmla="*/ 73 h 96"/>
                <a:gd name="T10" fmla="*/ 7 w 50"/>
                <a:gd name="T11" fmla="*/ 73 h 96"/>
                <a:gd name="T12" fmla="*/ 10 w 50"/>
                <a:gd name="T13" fmla="*/ 76 h 96"/>
                <a:gd name="T14" fmla="*/ 25 w 50"/>
                <a:gd name="T15" fmla="*/ 88 h 96"/>
                <a:gd name="T16" fmla="*/ 41 w 50"/>
                <a:gd name="T17" fmla="*/ 72 h 96"/>
                <a:gd name="T18" fmla="*/ 41 w 50"/>
                <a:gd name="T19" fmla="*/ 60 h 96"/>
                <a:gd name="T20" fmla="*/ 25 w 50"/>
                <a:gd name="T21" fmla="*/ 68 h 96"/>
                <a:gd name="T22" fmla="*/ 1 w 50"/>
                <a:gd name="T23" fmla="*/ 44 h 96"/>
                <a:gd name="T24" fmla="*/ 1 w 50"/>
                <a:gd name="T25" fmla="*/ 24 h 96"/>
                <a:gd name="T26" fmla="*/ 25 w 50"/>
                <a:gd name="T27" fmla="*/ 0 h 96"/>
                <a:gd name="T28" fmla="*/ 42 w 50"/>
                <a:gd name="T29" fmla="*/ 8 h 96"/>
                <a:gd name="T30" fmla="*/ 42 w 50"/>
                <a:gd name="T31" fmla="*/ 5 h 96"/>
                <a:gd name="T32" fmla="*/ 45 w 50"/>
                <a:gd name="T33" fmla="*/ 2 h 96"/>
                <a:gd name="T34" fmla="*/ 47 w 50"/>
                <a:gd name="T35" fmla="*/ 2 h 96"/>
                <a:gd name="T36" fmla="*/ 50 w 50"/>
                <a:gd name="T37" fmla="*/ 5 h 96"/>
                <a:gd name="T38" fmla="*/ 41 w 50"/>
                <a:gd name="T39" fmla="*/ 43 h 96"/>
                <a:gd name="T40" fmla="*/ 41 w 50"/>
                <a:gd name="T41" fmla="*/ 25 h 96"/>
                <a:gd name="T42" fmla="*/ 25 w 50"/>
                <a:gd name="T43" fmla="*/ 9 h 96"/>
                <a:gd name="T44" fmla="*/ 10 w 50"/>
                <a:gd name="T45" fmla="*/ 25 h 96"/>
                <a:gd name="T46" fmla="*/ 10 w 50"/>
                <a:gd name="T47" fmla="*/ 43 h 96"/>
                <a:gd name="T48" fmla="*/ 25 w 50"/>
                <a:gd name="T49" fmla="*/ 59 h 96"/>
                <a:gd name="T50" fmla="*/ 41 w 50"/>
                <a:gd name="T51" fmla="*/ 4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96">
                  <a:moveTo>
                    <a:pt x="50" y="5"/>
                  </a:moveTo>
                  <a:cubicBezTo>
                    <a:pt x="50" y="73"/>
                    <a:pt x="50" y="73"/>
                    <a:pt x="50" y="73"/>
                  </a:cubicBezTo>
                  <a:cubicBezTo>
                    <a:pt x="50" y="87"/>
                    <a:pt x="40" y="96"/>
                    <a:pt x="25" y="96"/>
                  </a:cubicBezTo>
                  <a:cubicBezTo>
                    <a:pt x="12" y="96"/>
                    <a:pt x="2" y="89"/>
                    <a:pt x="1" y="76"/>
                  </a:cubicBezTo>
                  <a:cubicBezTo>
                    <a:pt x="0" y="74"/>
                    <a:pt x="1" y="73"/>
                    <a:pt x="4" y="73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9" y="73"/>
                    <a:pt x="10" y="74"/>
                    <a:pt x="10" y="76"/>
                  </a:cubicBezTo>
                  <a:cubicBezTo>
                    <a:pt x="12" y="83"/>
                    <a:pt x="16" y="88"/>
                    <a:pt x="25" y="88"/>
                  </a:cubicBezTo>
                  <a:cubicBezTo>
                    <a:pt x="35" y="88"/>
                    <a:pt x="41" y="82"/>
                    <a:pt x="41" y="72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38" y="65"/>
                    <a:pt x="32" y="68"/>
                    <a:pt x="25" y="68"/>
                  </a:cubicBezTo>
                  <a:cubicBezTo>
                    <a:pt x="10" y="68"/>
                    <a:pt x="1" y="58"/>
                    <a:pt x="1" y="4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10"/>
                    <a:pt x="10" y="0"/>
                    <a:pt x="25" y="0"/>
                  </a:cubicBezTo>
                  <a:cubicBezTo>
                    <a:pt x="32" y="0"/>
                    <a:pt x="38" y="3"/>
                    <a:pt x="42" y="8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3"/>
                    <a:pt x="43" y="2"/>
                    <a:pt x="45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2"/>
                    <a:pt x="50" y="3"/>
                    <a:pt x="50" y="5"/>
                  </a:cubicBezTo>
                  <a:close/>
                  <a:moveTo>
                    <a:pt x="41" y="43"/>
                  </a:moveTo>
                  <a:cubicBezTo>
                    <a:pt x="41" y="25"/>
                    <a:pt x="41" y="25"/>
                    <a:pt x="41" y="25"/>
                  </a:cubicBezTo>
                  <a:cubicBezTo>
                    <a:pt x="41" y="15"/>
                    <a:pt x="35" y="9"/>
                    <a:pt x="25" y="9"/>
                  </a:cubicBezTo>
                  <a:cubicBezTo>
                    <a:pt x="16" y="9"/>
                    <a:pt x="10" y="15"/>
                    <a:pt x="10" y="25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53"/>
                    <a:pt x="16" y="59"/>
                    <a:pt x="25" y="59"/>
                  </a:cubicBezTo>
                  <a:cubicBezTo>
                    <a:pt x="35" y="59"/>
                    <a:pt x="41" y="53"/>
                    <a:pt x="4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A2331217-7885-4A8E-BC94-D50EF29A32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8" y="3124"/>
              <a:ext cx="326" cy="458"/>
            </a:xfrm>
            <a:custGeom>
              <a:avLst/>
              <a:gdLst>
                <a:gd name="T0" fmla="*/ 9 w 50"/>
                <a:gd name="T1" fmla="*/ 36 h 70"/>
                <a:gd name="T2" fmla="*/ 9 w 50"/>
                <a:gd name="T3" fmla="*/ 46 h 70"/>
                <a:gd name="T4" fmla="*/ 25 w 50"/>
                <a:gd name="T5" fmla="*/ 62 h 70"/>
                <a:gd name="T6" fmla="*/ 40 w 50"/>
                <a:gd name="T7" fmla="*/ 50 h 70"/>
                <a:gd name="T8" fmla="*/ 44 w 50"/>
                <a:gd name="T9" fmla="*/ 47 h 70"/>
                <a:gd name="T10" fmla="*/ 47 w 50"/>
                <a:gd name="T11" fmla="*/ 47 h 70"/>
                <a:gd name="T12" fmla="*/ 50 w 50"/>
                <a:gd name="T13" fmla="*/ 50 h 70"/>
                <a:gd name="T14" fmla="*/ 25 w 50"/>
                <a:gd name="T15" fmla="*/ 70 h 70"/>
                <a:gd name="T16" fmla="*/ 0 w 50"/>
                <a:gd name="T17" fmla="*/ 47 h 70"/>
                <a:gd name="T18" fmla="*/ 0 w 50"/>
                <a:gd name="T19" fmla="*/ 24 h 70"/>
                <a:gd name="T20" fmla="*/ 25 w 50"/>
                <a:gd name="T21" fmla="*/ 0 h 70"/>
                <a:gd name="T22" fmla="*/ 50 w 50"/>
                <a:gd name="T23" fmla="*/ 24 h 70"/>
                <a:gd name="T24" fmla="*/ 50 w 50"/>
                <a:gd name="T25" fmla="*/ 33 h 70"/>
                <a:gd name="T26" fmla="*/ 47 w 50"/>
                <a:gd name="T27" fmla="*/ 36 h 70"/>
                <a:gd name="T28" fmla="*/ 9 w 50"/>
                <a:gd name="T29" fmla="*/ 36 h 70"/>
                <a:gd name="T30" fmla="*/ 9 w 50"/>
                <a:gd name="T31" fmla="*/ 25 h 70"/>
                <a:gd name="T32" fmla="*/ 9 w 50"/>
                <a:gd name="T33" fmla="*/ 28 h 70"/>
                <a:gd name="T34" fmla="*/ 41 w 50"/>
                <a:gd name="T35" fmla="*/ 28 h 70"/>
                <a:gd name="T36" fmla="*/ 41 w 50"/>
                <a:gd name="T37" fmla="*/ 25 h 70"/>
                <a:gd name="T38" fmla="*/ 25 w 50"/>
                <a:gd name="T39" fmla="*/ 9 h 70"/>
                <a:gd name="T40" fmla="*/ 9 w 50"/>
                <a:gd name="T41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70">
                  <a:moveTo>
                    <a:pt x="9" y="36"/>
                  </a:moveTo>
                  <a:cubicBezTo>
                    <a:pt x="9" y="46"/>
                    <a:pt x="9" y="46"/>
                    <a:pt x="9" y="46"/>
                  </a:cubicBezTo>
                  <a:cubicBezTo>
                    <a:pt x="9" y="56"/>
                    <a:pt x="16" y="62"/>
                    <a:pt x="25" y="62"/>
                  </a:cubicBezTo>
                  <a:cubicBezTo>
                    <a:pt x="34" y="62"/>
                    <a:pt x="38" y="57"/>
                    <a:pt x="40" y="50"/>
                  </a:cubicBezTo>
                  <a:cubicBezTo>
                    <a:pt x="41" y="48"/>
                    <a:pt x="42" y="47"/>
                    <a:pt x="44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9" y="47"/>
                    <a:pt x="50" y="48"/>
                    <a:pt x="50" y="50"/>
                  </a:cubicBezTo>
                  <a:cubicBezTo>
                    <a:pt x="48" y="63"/>
                    <a:pt x="38" y="70"/>
                    <a:pt x="25" y="70"/>
                  </a:cubicBezTo>
                  <a:cubicBezTo>
                    <a:pt x="11" y="70"/>
                    <a:pt x="0" y="60"/>
                    <a:pt x="0" y="4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0" y="0"/>
                    <a:pt x="25" y="0"/>
                  </a:cubicBezTo>
                  <a:cubicBezTo>
                    <a:pt x="39" y="0"/>
                    <a:pt x="50" y="10"/>
                    <a:pt x="50" y="24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5"/>
                    <a:pt x="49" y="36"/>
                    <a:pt x="47" y="36"/>
                  </a:cubicBezTo>
                  <a:lnTo>
                    <a:pt x="9" y="36"/>
                  </a:lnTo>
                  <a:close/>
                  <a:moveTo>
                    <a:pt x="9" y="25"/>
                  </a:moveTo>
                  <a:cubicBezTo>
                    <a:pt x="9" y="28"/>
                    <a:pt x="9" y="28"/>
                    <a:pt x="9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15"/>
                    <a:pt x="34" y="9"/>
                    <a:pt x="25" y="9"/>
                  </a:cubicBezTo>
                  <a:cubicBezTo>
                    <a:pt x="16" y="9"/>
                    <a:pt x="9" y="15"/>
                    <a:pt x="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549DCDA6-0723-4465-A9DF-D62788D50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" y="2960"/>
              <a:ext cx="215" cy="615"/>
            </a:xfrm>
            <a:custGeom>
              <a:avLst/>
              <a:gdLst>
                <a:gd name="T0" fmla="*/ 19 w 33"/>
                <a:gd name="T1" fmla="*/ 35 h 94"/>
                <a:gd name="T2" fmla="*/ 19 w 33"/>
                <a:gd name="T3" fmla="*/ 74 h 94"/>
                <a:gd name="T4" fmla="*/ 30 w 33"/>
                <a:gd name="T5" fmla="*/ 86 h 94"/>
                <a:gd name="T6" fmla="*/ 33 w 33"/>
                <a:gd name="T7" fmla="*/ 89 h 94"/>
                <a:gd name="T8" fmla="*/ 33 w 33"/>
                <a:gd name="T9" fmla="*/ 91 h 94"/>
                <a:gd name="T10" fmla="*/ 30 w 33"/>
                <a:gd name="T11" fmla="*/ 94 h 94"/>
                <a:gd name="T12" fmla="*/ 10 w 33"/>
                <a:gd name="T13" fmla="*/ 75 h 94"/>
                <a:gd name="T14" fmla="*/ 10 w 33"/>
                <a:gd name="T15" fmla="*/ 35 h 94"/>
                <a:gd name="T16" fmla="*/ 3 w 33"/>
                <a:gd name="T17" fmla="*/ 35 h 94"/>
                <a:gd name="T18" fmla="*/ 0 w 33"/>
                <a:gd name="T19" fmla="*/ 32 h 94"/>
                <a:gd name="T20" fmla="*/ 0 w 33"/>
                <a:gd name="T21" fmla="*/ 30 h 94"/>
                <a:gd name="T22" fmla="*/ 3 w 33"/>
                <a:gd name="T23" fmla="*/ 27 h 94"/>
                <a:gd name="T24" fmla="*/ 10 w 33"/>
                <a:gd name="T25" fmla="*/ 27 h 94"/>
                <a:gd name="T26" fmla="*/ 10 w 33"/>
                <a:gd name="T27" fmla="*/ 3 h 94"/>
                <a:gd name="T28" fmla="*/ 13 w 33"/>
                <a:gd name="T29" fmla="*/ 0 h 94"/>
                <a:gd name="T30" fmla="*/ 16 w 33"/>
                <a:gd name="T31" fmla="*/ 0 h 94"/>
                <a:gd name="T32" fmla="*/ 19 w 33"/>
                <a:gd name="T33" fmla="*/ 3 h 94"/>
                <a:gd name="T34" fmla="*/ 19 w 33"/>
                <a:gd name="T35" fmla="*/ 27 h 94"/>
                <a:gd name="T36" fmla="*/ 30 w 33"/>
                <a:gd name="T37" fmla="*/ 27 h 94"/>
                <a:gd name="T38" fmla="*/ 33 w 33"/>
                <a:gd name="T39" fmla="*/ 30 h 94"/>
                <a:gd name="T40" fmla="*/ 33 w 33"/>
                <a:gd name="T41" fmla="*/ 32 h 94"/>
                <a:gd name="T42" fmla="*/ 30 w 33"/>
                <a:gd name="T43" fmla="*/ 35 h 94"/>
                <a:gd name="T44" fmla="*/ 19 w 33"/>
                <a:gd name="T45" fmla="*/ 3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94">
                  <a:moveTo>
                    <a:pt x="19" y="35"/>
                  </a:moveTo>
                  <a:cubicBezTo>
                    <a:pt x="19" y="74"/>
                    <a:pt x="19" y="74"/>
                    <a:pt x="19" y="74"/>
                  </a:cubicBezTo>
                  <a:cubicBezTo>
                    <a:pt x="19" y="82"/>
                    <a:pt x="24" y="85"/>
                    <a:pt x="30" y="86"/>
                  </a:cubicBezTo>
                  <a:cubicBezTo>
                    <a:pt x="32" y="86"/>
                    <a:pt x="33" y="86"/>
                    <a:pt x="33" y="89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3"/>
                    <a:pt x="32" y="94"/>
                    <a:pt x="30" y="94"/>
                  </a:cubicBezTo>
                  <a:cubicBezTo>
                    <a:pt x="17" y="94"/>
                    <a:pt x="10" y="87"/>
                    <a:pt x="10" y="7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5"/>
                    <a:pt x="0" y="34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"/>
                    <a:pt x="11" y="0"/>
                    <a:pt x="1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1"/>
                    <a:pt x="19" y="3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3" y="28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4"/>
                    <a:pt x="32" y="35"/>
                    <a:pt x="30" y="35"/>
                  </a:cubicBezTo>
                  <a:lnTo>
                    <a:pt x="19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440C2142-F6F4-4205-A3B8-ECBC3797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6" y="2960"/>
              <a:ext cx="326" cy="615"/>
            </a:xfrm>
            <a:custGeom>
              <a:avLst/>
              <a:gdLst>
                <a:gd name="T0" fmla="*/ 50 w 50"/>
                <a:gd name="T1" fmla="*/ 49 h 94"/>
                <a:gd name="T2" fmla="*/ 50 w 50"/>
                <a:gd name="T3" fmla="*/ 91 h 94"/>
                <a:gd name="T4" fmla="*/ 46 w 50"/>
                <a:gd name="T5" fmla="*/ 94 h 94"/>
                <a:gd name="T6" fmla="*/ 44 w 50"/>
                <a:gd name="T7" fmla="*/ 94 h 94"/>
                <a:gd name="T8" fmla="*/ 40 w 50"/>
                <a:gd name="T9" fmla="*/ 91 h 94"/>
                <a:gd name="T10" fmla="*/ 40 w 50"/>
                <a:gd name="T11" fmla="*/ 50 h 94"/>
                <a:gd name="T12" fmla="*/ 25 w 50"/>
                <a:gd name="T13" fmla="*/ 34 h 94"/>
                <a:gd name="T14" fmla="*/ 9 w 50"/>
                <a:gd name="T15" fmla="*/ 50 h 94"/>
                <a:gd name="T16" fmla="*/ 9 w 50"/>
                <a:gd name="T17" fmla="*/ 91 h 94"/>
                <a:gd name="T18" fmla="*/ 6 w 50"/>
                <a:gd name="T19" fmla="*/ 94 h 94"/>
                <a:gd name="T20" fmla="*/ 3 w 50"/>
                <a:gd name="T21" fmla="*/ 94 h 94"/>
                <a:gd name="T22" fmla="*/ 0 w 50"/>
                <a:gd name="T23" fmla="*/ 91 h 94"/>
                <a:gd name="T24" fmla="*/ 0 w 50"/>
                <a:gd name="T25" fmla="*/ 3 h 94"/>
                <a:gd name="T26" fmla="*/ 3 w 50"/>
                <a:gd name="T27" fmla="*/ 0 h 94"/>
                <a:gd name="T28" fmla="*/ 6 w 50"/>
                <a:gd name="T29" fmla="*/ 0 h 94"/>
                <a:gd name="T30" fmla="*/ 9 w 50"/>
                <a:gd name="T31" fmla="*/ 3 h 94"/>
                <a:gd name="T32" fmla="*/ 9 w 50"/>
                <a:gd name="T33" fmla="*/ 33 h 94"/>
                <a:gd name="T34" fmla="*/ 26 w 50"/>
                <a:gd name="T35" fmla="*/ 25 h 94"/>
                <a:gd name="T36" fmla="*/ 50 w 50"/>
                <a:gd name="T37" fmla="*/ 4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94">
                  <a:moveTo>
                    <a:pt x="50" y="49"/>
                  </a:moveTo>
                  <a:cubicBezTo>
                    <a:pt x="50" y="91"/>
                    <a:pt x="50" y="91"/>
                    <a:pt x="50" y="91"/>
                  </a:cubicBezTo>
                  <a:cubicBezTo>
                    <a:pt x="50" y="93"/>
                    <a:pt x="49" y="94"/>
                    <a:pt x="46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1" y="94"/>
                    <a:pt x="40" y="93"/>
                    <a:pt x="40" y="91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0" y="40"/>
                    <a:pt x="34" y="34"/>
                    <a:pt x="25" y="34"/>
                  </a:cubicBezTo>
                  <a:cubicBezTo>
                    <a:pt x="16" y="34"/>
                    <a:pt x="9" y="40"/>
                    <a:pt x="9" y="50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93"/>
                    <a:pt x="8" y="94"/>
                    <a:pt x="6" y="94"/>
                  </a:cubicBezTo>
                  <a:cubicBezTo>
                    <a:pt x="3" y="94"/>
                    <a:pt x="3" y="94"/>
                    <a:pt x="3" y="94"/>
                  </a:cubicBezTo>
                  <a:cubicBezTo>
                    <a:pt x="1" y="94"/>
                    <a:pt x="0" y="93"/>
                    <a:pt x="0" y="9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1"/>
                    <a:pt x="9" y="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3" y="28"/>
                    <a:pt x="18" y="25"/>
                    <a:pt x="26" y="25"/>
                  </a:cubicBezTo>
                  <a:cubicBezTo>
                    <a:pt x="40" y="25"/>
                    <a:pt x="50" y="35"/>
                    <a:pt x="5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43CE6894-E13A-40A4-B1C2-D867103542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6" y="3124"/>
              <a:ext cx="326" cy="458"/>
            </a:xfrm>
            <a:custGeom>
              <a:avLst/>
              <a:gdLst>
                <a:gd name="T0" fmla="*/ 10 w 50"/>
                <a:gd name="T1" fmla="*/ 36 h 70"/>
                <a:gd name="T2" fmla="*/ 10 w 50"/>
                <a:gd name="T3" fmla="*/ 46 h 70"/>
                <a:gd name="T4" fmla="*/ 25 w 50"/>
                <a:gd name="T5" fmla="*/ 62 h 70"/>
                <a:gd name="T6" fmla="*/ 41 w 50"/>
                <a:gd name="T7" fmla="*/ 50 h 70"/>
                <a:gd name="T8" fmla="*/ 44 w 50"/>
                <a:gd name="T9" fmla="*/ 47 h 70"/>
                <a:gd name="T10" fmla="*/ 47 w 50"/>
                <a:gd name="T11" fmla="*/ 47 h 70"/>
                <a:gd name="T12" fmla="*/ 50 w 50"/>
                <a:gd name="T13" fmla="*/ 50 h 70"/>
                <a:gd name="T14" fmla="*/ 25 w 50"/>
                <a:gd name="T15" fmla="*/ 70 h 70"/>
                <a:gd name="T16" fmla="*/ 0 w 50"/>
                <a:gd name="T17" fmla="*/ 47 h 70"/>
                <a:gd name="T18" fmla="*/ 0 w 50"/>
                <a:gd name="T19" fmla="*/ 24 h 70"/>
                <a:gd name="T20" fmla="*/ 25 w 50"/>
                <a:gd name="T21" fmla="*/ 0 h 70"/>
                <a:gd name="T22" fmla="*/ 50 w 50"/>
                <a:gd name="T23" fmla="*/ 24 h 70"/>
                <a:gd name="T24" fmla="*/ 50 w 50"/>
                <a:gd name="T25" fmla="*/ 33 h 70"/>
                <a:gd name="T26" fmla="*/ 47 w 50"/>
                <a:gd name="T27" fmla="*/ 36 h 70"/>
                <a:gd name="T28" fmla="*/ 10 w 50"/>
                <a:gd name="T29" fmla="*/ 36 h 70"/>
                <a:gd name="T30" fmla="*/ 10 w 50"/>
                <a:gd name="T31" fmla="*/ 25 h 70"/>
                <a:gd name="T32" fmla="*/ 10 w 50"/>
                <a:gd name="T33" fmla="*/ 28 h 70"/>
                <a:gd name="T34" fmla="*/ 41 w 50"/>
                <a:gd name="T35" fmla="*/ 28 h 70"/>
                <a:gd name="T36" fmla="*/ 41 w 50"/>
                <a:gd name="T37" fmla="*/ 25 h 70"/>
                <a:gd name="T38" fmla="*/ 25 w 50"/>
                <a:gd name="T39" fmla="*/ 9 h 70"/>
                <a:gd name="T40" fmla="*/ 10 w 50"/>
                <a:gd name="T41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70">
                  <a:moveTo>
                    <a:pt x="10" y="36"/>
                  </a:moveTo>
                  <a:cubicBezTo>
                    <a:pt x="10" y="46"/>
                    <a:pt x="10" y="46"/>
                    <a:pt x="10" y="46"/>
                  </a:cubicBezTo>
                  <a:cubicBezTo>
                    <a:pt x="10" y="56"/>
                    <a:pt x="16" y="62"/>
                    <a:pt x="25" y="62"/>
                  </a:cubicBezTo>
                  <a:cubicBezTo>
                    <a:pt x="35" y="62"/>
                    <a:pt x="39" y="57"/>
                    <a:pt x="41" y="50"/>
                  </a:cubicBezTo>
                  <a:cubicBezTo>
                    <a:pt x="41" y="48"/>
                    <a:pt x="42" y="47"/>
                    <a:pt x="44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9" y="47"/>
                    <a:pt x="50" y="48"/>
                    <a:pt x="50" y="50"/>
                  </a:cubicBezTo>
                  <a:cubicBezTo>
                    <a:pt x="48" y="63"/>
                    <a:pt x="39" y="70"/>
                    <a:pt x="25" y="70"/>
                  </a:cubicBezTo>
                  <a:cubicBezTo>
                    <a:pt x="11" y="70"/>
                    <a:pt x="0" y="60"/>
                    <a:pt x="0" y="4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40" y="0"/>
                    <a:pt x="50" y="10"/>
                    <a:pt x="50" y="24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5"/>
                    <a:pt x="49" y="36"/>
                    <a:pt x="47" y="36"/>
                  </a:cubicBezTo>
                  <a:lnTo>
                    <a:pt x="10" y="36"/>
                  </a:lnTo>
                  <a:close/>
                  <a:moveTo>
                    <a:pt x="10" y="25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15"/>
                    <a:pt x="35" y="9"/>
                    <a:pt x="25" y="9"/>
                  </a:cubicBezTo>
                  <a:cubicBezTo>
                    <a:pt x="16" y="9"/>
                    <a:pt x="10" y="15"/>
                    <a:pt x="1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818920E8-0FDF-4489-BE6A-FC09B2006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3" y="3131"/>
              <a:ext cx="189" cy="444"/>
            </a:xfrm>
            <a:custGeom>
              <a:avLst/>
              <a:gdLst>
                <a:gd name="T0" fmla="*/ 29 w 29"/>
                <a:gd name="T1" fmla="*/ 3 h 68"/>
                <a:gd name="T2" fmla="*/ 29 w 29"/>
                <a:gd name="T3" fmla="*/ 7 h 68"/>
                <a:gd name="T4" fmla="*/ 26 w 29"/>
                <a:gd name="T5" fmla="*/ 10 h 68"/>
                <a:gd name="T6" fmla="*/ 9 w 29"/>
                <a:gd name="T7" fmla="*/ 28 h 68"/>
                <a:gd name="T8" fmla="*/ 9 w 29"/>
                <a:gd name="T9" fmla="*/ 65 h 68"/>
                <a:gd name="T10" fmla="*/ 6 w 29"/>
                <a:gd name="T11" fmla="*/ 68 h 68"/>
                <a:gd name="T12" fmla="*/ 3 w 29"/>
                <a:gd name="T13" fmla="*/ 68 h 68"/>
                <a:gd name="T14" fmla="*/ 0 w 29"/>
                <a:gd name="T15" fmla="*/ 65 h 68"/>
                <a:gd name="T16" fmla="*/ 0 w 29"/>
                <a:gd name="T17" fmla="*/ 4 h 68"/>
                <a:gd name="T18" fmla="*/ 3 w 29"/>
                <a:gd name="T19" fmla="*/ 1 h 68"/>
                <a:gd name="T20" fmla="*/ 6 w 29"/>
                <a:gd name="T21" fmla="*/ 1 h 68"/>
                <a:gd name="T22" fmla="*/ 9 w 29"/>
                <a:gd name="T23" fmla="*/ 4 h 68"/>
                <a:gd name="T24" fmla="*/ 9 w 29"/>
                <a:gd name="T25" fmla="*/ 10 h 68"/>
                <a:gd name="T26" fmla="*/ 26 w 29"/>
                <a:gd name="T27" fmla="*/ 0 h 68"/>
                <a:gd name="T28" fmla="*/ 29 w 29"/>
                <a:gd name="T29" fmla="*/ 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68">
                  <a:moveTo>
                    <a:pt x="29" y="3"/>
                  </a:moveTo>
                  <a:cubicBezTo>
                    <a:pt x="29" y="7"/>
                    <a:pt x="29" y="7"/>
                    <a:pt x="29" y="7"/>
                  </a:cubicBezTo>
                  <a:cubicBezTo>
                    <a:pt x="29" y="9"/>
                    <a:pt x="28" y="10"/>
                    <a:pt x="26" y="10"/>
                  </a:cubicBezTo>
                  <a:cubicBezTo>
                    <a:pt x="14" y="10"/>
                    <a:pt x="9" y="16"/>
                    <a:pt x="9" y="28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9" y="67"/>
                    <a:pt x="8" y="68"/>
                    <a:pt x="6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8" y="1"/>
                    <a:pt x="9" y="2"/>
                    <a:pt x="9" y="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" y="3"/>
                    <a:pt x="18" y="0"/>
                    <a:pt x="26" y="0"/>
                  </a:cubicBezTo>
                  <a:cubicBezTo>
                    <a:pt x="28" y="0"/>
                    <a:pt x="29" y="1"/>
                    <a:pt x="2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</p:grpSp>
      <p:sp>
        <p:nvSpPr>
          <p:cNvPr id="39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58A62313-F682-47BE-8B35-5A6440620279}"/>
              </a:ext>
            </a:extLst>
          </p:cNvPr>
          <p:cNvSpPr/>
          <p:nvPr userDrawn="1"/>
        </p:nvSpPr>
        <p:spPr>
          <a:xfrm>
            <a:off x="718775" y="6317155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40" name="sweco web" descr="{&quot;templafy&quot;:{&quot;binding&quot;:&quot;UserProfile.FooterSelection.WebAddressNoWww&quot;,&quot;type&quot;:&quot;text&quot;}}">
            <a:extLst>
              <a:ext uri="{FF2B5EF4-FFF2-40B4-BE49-F238E27FC236}">
                <a16:creationId xmlns:a16="http://schemas.microsoft.com/office/drawing/2014/main" id="{C78264B9-3E62-4FAE-8845-16895CE013D8}"/>
              </a:ext>
            </a:extLst>
          </p:cNvPr>
          <p:cNvSpPr txBox="1"/>
          <p:nvPr userDrawn="1"/>
        </p:nvSpPr>
        <p:spPr>
          <a:xfrm>
            <a:off x="10218739" y="6317155"/>
            <a:ext cx="1611312" cy="18048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>
              <a:defRPr sz="800" b="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algn="r"/>
            <a:endParaRPr lang="en-GB" sz="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028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forming society together B bright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>
            <a:extLst>
              <a:ext uri="{FF2B5EF4-FFF2-40B4-BE49-F238E27FC236}">
                <a16:creationId xmlns:a16="http://schemas.microsoft.com/office/drawing/2014/main" id="{50F7A21D-1D6B-44B5-AC7B-33377337F148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12192000" cy="68616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540000" tIns="540000" rIns="540000" bIns="540000" rtlCol="0" anchor="ctr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4000" b="1" kern="1200" cap="none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CF68D8-519C-4A64-ACC7-DD3F1576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6B3F-6B52-4EB8-9842-067E2523EF2B}" type="datetime4">
              <a:rPr lang="en-GB" smtClean="0"/>
              <a:t>20 September 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81662-FC69-4DC0-A444-0C4ECEBD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2A3D8-0228-43FC-AD18-9537F0E9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D5BD89D1-10F9-493C-B48A-9029945B0505}"/>
              </a:ext>
            </a:extLst>
          </p:cNvPr>
          <p:cNvSpPr/>
          <p:nvPr userDrawn="1"/>
        </p:nvSpPr>
        <p:spPr bwMode="white">
          <a:xfrm>
            <a:off x="2330450" y="6317155"/>
            <a:ext cx="2959099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139AAA5-590E-4EFA-B68C-3969844E53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3567" y="360002"/>
            <a:ext cx="1806482" cy="525661"/>
          </a:xfrm>
          <a:prstGeom prst="rect">
            <a:avLst/>
          </a:prstGeom>
        </p:spPr>
      </p:pic>
      <p:grpSp>
        <p:nvGrpSpPr>
          <p:cNvPr id="11" name="Group 4">
            <a:extLst>
              <a:ext uri="{FF2B5EF4-FFF2-40B4-BE49-F238E27FC236}">
                <a16:creationId xmlns:a16="http://schemas.microsoft.com/office/drawing/2014/main" id="{5776B09B-5B0C-47B6-8CF3-3D1E61C935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36801" y="1477811"/>
            <a:ext cx="5016501" cy="2604742"/>
            <a:chOff x="3788" y="1417"/>
            <a:chExt cx="4497" cy="2335"/>
          </a:xfrm>
          <a:solidFill>
            <a:schemeClr val="tx1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A1F4AAC-EDBD-407F-B186-6C7B4C785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8" y="1417"/>
              <a:ext cx="358" cy="621"/>
            </a:xfrm>
            <a:custGeom>
              <a:avLst/>
              <a:gdLst>
                <a:gd name="T0" fmla="*/ 55 w 55"/>
                <a:gd name="T1" fmla="*/ 4 h 95"/>
                <a:gd name="T2" fmla="*/ 55 w 55"/>
                <a:gd name="T3" fmla="*/ 6 h 95"/>
                <a:gd name="T4" fmla="*/ 52 w 55"/>
                <a:gd name="T5" fmla="*/ 9 h 95"/>
                <a:gd name="T6" fmla="*/ 32 w 55"/>
                <a:gd name="T7" fmla="*/ 9 h 95"/>
                <a:gd name="T8" fmla="*/ 32 w 55"/>
                <a:gd name="T9" fmla="*/ 92 h 95"/>
                <a:gd name="T10" fmla="*/ 29 w 55"/>
                <a:gd name="T11" fmla="*/ 95 h 95"/>
                <a:gd name="T12" fmla="*/ 26 w 55"/>
                <a:gd name="T13" fmla="*/ 95 h 95"/>
                <a:gd name="T14" fmla="*/ 23 w 55"/>
                <a:gd name="T15" fmla="*/ 92 h 95"/>
                <a:gd name="T16" fmla="*/ 23 w 55"/>
                <a:gd name="T17" fmla="*/ 9 h 95"/>
                <a:gd name="T18" fmla="*/ 3 w 55"/>
                <a:gd name="T19" fmla="*/ 9 h 95"/>
                <a:gd name="T20" fmla="*/ 0 w 55"/>
                <a:gd name="T21" fmla="*/ 6 h 95"/>
                <a:gd name="T22" fmla="*/ 0 w 55"/>
                <a:gd name="T23" fmla="*/ 4 h 95"/>
                <a:gd name="T24" fmla="*/ 3 w 55"/>
                <a:gd name="T25" fmla="*/ 0 h 95"/>
                <a:gd name="T26" fmla="*/ 52 w 55"/>
                <a:gd name="T27" fmla="*/ 0 h 95"/>
                <a:gd name="T28" fmla="*/ 55 w 55"/>
                <a:gd name="T29" fmla="*/ 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" h="95">
                  <a:moveTo>
                    <a:pt x="55" y="4"/>
                  </a:moveTo>
                  <a:cubicBezTo>
                    <a:pt x="55" y="6"/>
                    <a:pt x="55" y="6"/>
                    <a:pt x="55" y="6"/>
                  </a:cubicBezTo>
                  <a:cubicBezTo>
                    <a:pt x="55" y="8"/>
                    <a:pt x="54" y="9"/>
                    <a:pt x="5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2" y="94"/>
                    <a:pt x="31" y="95"/>
                    <a:pt x="29" y="95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4" y="95"/>
                    <a:pt x="23" y="94"/>
                    <a:pt x="23" y="92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D00D0E3-6D7E-4224-970D-5E8298B78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" y="1594"/>
              <a:ext cx="189" cy="444"/>
            </a:xfrm>
            <a:custGeom>
              <a:avLst/>
              <a:gdLst>
                <a:gd name="T0" fmla="*/ 29 w 29"/>
                <a:gd name="T1" fmla="*/ 3 h 68"/>
                <a:gd name="T2" fmla="*/ 29 w 29"/>
                <a:gd name="T3" fmla="*/ 7 h 68"/>
                <a:gd name="T4" fmla="*/ 25 w 29"/>
                <a:gd name="T5" fmla="*/ 10 h 68"/>
                <a:gd name="T6" fmla="*/ 9 w 29"/>
                <a:gd name="T7" fmla="*/ 28 h 68"/>
                <a:gd name="T8" fmla="*/ 9 w 29"/>
                <a:gd name="T9" fmla="*/ 65 h 68"/>
                <a:gd name="T10" fmla="*/ 6 w 29"/>
                <a:gd name="T11" fmla="*/ 68 h 68"/>
                <a:gd name="T12" fmla="*/ 3 w 29"/>
                <a:gd name="T13" fmla="*/ 68 h 68"/>
                <a:gd name="T14" fmla="*/ 0 w 29"/>
                <a:gd name="T15" fmla="*/ 65 h 68"/>
                <a:gd name="T16" fmla="*/ 0 w 29"/>
                <a:gd name="T17" fmla="*/ 4 h 68"/>
                <a:gd name="T18" fmla="*/ 3 w 29"/>
                <a:gd name="T19" fmla="*/ 0 h 68"/>
                <a:gd name="T20" fmla="*/ 5 w 29"/>
                <a:gd name="T21" fmla="*/ 0 h 68"/>
                <a:gd name="T22" fmla="*/ 8 w 29"/>
                <a:gd name="T23" fmla="*/ 4 h 68"/>
                <a:gd name="T24" fmla="*/ 8 w 29"/>
                <a:gd name="T25" fmla="*/ 10 h 68"/>
                <a:gd name="T26" fmla="*/ 25 w 29"/>
                <a:gd name="T27" fmla="*/ 0 h 68"/>
                <a:gd name="T28" fmla="*/ 29 w 29"/>
                <a:gd name="T29" fmla="*/ 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68">
                  <a:moveTo>
                    <a:pt x="29" y="3"/>
                  </a:moveTo>
                  <a:cubicBezTo>
                    <a:pt x="29" y="7"/>
                    <a:pt x="29" y="7"/>
                    <a:pt x="29" y="7"/>
                  </a:cubicBezTo>
                  <a:cubicBezTo>
                    <a:pt x="29" y="9"/>
                    <a:pt x="28" y="10"/>
                    <a:pt x="25" y="10"/>
                  </a:cubicBezTo>
                  <a:cubicBezTo>
                    <a:pt x="14" y="10"/>
                    <a:pt x="9" y="16"/>
                    <a:pt x="9" y="28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9" y="67"/>
                    <a:pt x="8" y="68"/>
                    <a:pt x="6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8" y="1"/>
                    <a:pt x="8" y="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2" y="3"/>
                    <a:pt x="17" y="0"/>
                    <a:pt x="25" y="0"/>
                  </a:cubicBezTo>
                  <a:cubicBezTo>
                    <a:pt x="28" y="0"/>
                    <a:pt x="29" y="1"/>
                    <a:pt x="2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AD1840E-BDCE-481A-8533-5DC080C16C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6" y="1587"/>
              <a:ext cx="352" cy="458"/>
            </a:xfrm>
            <a:custGeom>
              <a:avLst/>
              <a:gdLst>
                <a:gd name="T0" fmla="*/ 54 w 54"/>
                <a:gd name="T1" fmla="*/ 64 h 70"/>
                <a:gd name="T2" fmla="*/ 54 w 54"/>
                <a:gd name="T3" fmla="*/ 66 h 70"/>
                <a:gd name="T4" fmla="*/ 52 w 54"/>
                <a:gd name="T5" fmla="*/ 69 h 70"/>
                <a:gd name="T6" fmla="*/ 41 w 54"/>
                <a:gd name="T7" fmla="*/ 61 h 70"/>
                <a:gd name="T8" fmla="*/ 22 w 54"/>
                <a:gd name="T9" fmla="*/ 70 h 70"/>
                <a:gd name="T10" fmla="*/ 0 w 54"/>
                <a:gd name="T11" fmla="*/ 52 h 70"/>
                <a:gd name="T12" fmla="*/ 23 w 54"/>
                <a:gd name="T13" fmla="*/ 32 h 70"/>
                <a:gd name="T14" fmla="*/ 33 w 54"/>
                <a:gd name="T15" fmla="*/ 30 h 70"/>
                <a:gd name="T16" fmla="*/ 40 w 54"/>
                <a:gd name="T17" fmla="*/ 24 h 70"/>
                <a:gd name="T18" fmla="*/ 25 w 54"/>
                <a:gd name="T19" fmla="*/ 9 h 70"/>
                <a:gd name="T20" fmla="*/ 10 w 54"/>
                <a:gd name="T21" fmla="*/ 21 h 70"/>
                <a:gd name="T22" fmla="*/ 7 w 54"/>
                <a:gd name="T23" fmla="*/ 25 h 70"/>
                <a:gd name="T24" fmla="*/ 4 w 54"/>
                <a:gd name="T25" fmla="*/ 25 h 70"/>
                <a:gd name="T26" fmla="*/ 1 w 54"/>
                <a:gd name="T27" fmla="*/ 21 h 70"/>
                <a:gd name="T28" fmla="*/ 25 w 54"/>
                <a:gd name="T29" fmla="*/ 0 h 70"/>
                <a:gd name="T30" fmla="*/ 49 w 54"/>
                <a:gd name="T31" fmla="*/ 23 h 70"/>
                <a:gd name="T32" fmla="*/ 49 w 54"/>
                <a:gd name="T33" fmla="*/ 54 h 70"/>
                <a:gd name="T34" fmla="*/ 52 w 54"/>
                <a:gd name="T35" fmla="*/ 60 h 70"/>
                <a:gd name="T36" fmla="*/ 54 w 54"/>
                <a:gd name="T37" fmla="*/ 64 h 70"/>
                <a:gd name="T38" fmla="*/ 40 w 54"/>
                <a:gd name="T39" fmla="*/ 46 h 70"/>
                <a:gd name="T40" fmla="*/ 40 w 54"/>
                <a:gd name="T41" fmla="*/ 35 h 70"/>
                <a:gd name="T42" fmla="*/ 33 w 54"/>
                <a:gd name="T43" fmla="*/ 38 h 70"/>
                <a:gd name="T44" fmla="*/ 26 w 54"/>
                <a:gd name="T45" fmla="*/ 39 h 70"/>
                <a:gd name="T46" fmla="*/ 9 w 54"/>
                <a:gd name="T47" fmla="*/ 51 h 70"/>
                <a:gd name="T48" fmla="*/ 22 w 54"/>
                <a:gd name="T49" fmla="*/ 61 h 70"/>
                <a:gd name="T50" fmla="*/ 40 w 54"/>
                <a:gd name="T51" fmla="*/ 4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70">
                  <a:moveTo>
                    <a:pt x="54" y="64"/>
                  </a:moveTo>
                  <a:cubicBezTo>
                    <a:pt x="54" y="66"/>
                    <a:pt x="54" y="66"/>
                    <a:pt x="54" y="66"/>
                  </a:cubicBezTo>
                  <a:cubicBezTo>
                    <a:pt x="54" y="68"/>
                    <a:pt x="54" y="69"/>
                    <a:pt x="52" y="69"/>
                  </a:cubicBezTo>
                  <a:cubicBezTo>
                    <a:pt x="46" y="69"/>
                    <a:pt x="42" y="65"/>
                    <a:pt x="41" y="61"/>
                  </a:cubicBezTo>
                  <a:cubicBezTo>
                    <a:pt x="37" y="67"/>
                    <a:pt x="31" y="70"/>
                    <a:pt x="22" y="70"/>
                  </a:cubicBezTo>
                  <a:cubicBezTo>
                    <a:pt x="10" y="70"/>
                    <a:pt x="0" y="64"/>
                    <a:pt x="0" y="52"/>
                  </a:cubicBezTo>
                  <a:cubicBezTo>
                    <a:pt x="0" y="40"/>
                    <a:pt x="8" y="34"/>
                    <a:pt x="23" y="3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9" y="29"/>
                    <a:pt x="40" y="28"/>
                    <a:pt x="40" y="24"/>
                  </a:cubicBezTo>
                  <a:cubicBezTo>
                    <a:pt x="40" y="14"/>
                    <a:pt x="35" y="9"/>
                    <a:pt x="25" y="9"/>
                  </a:cubicBezTo>
                  <a:cubicBezTo>
                    <a:pt x="17" y="9"/>
                    <a:pt x="12" y="13"/>
                    <a:pt x="10" y="21"/>
                  </a:cubicBezTo>
                  <a:cubicBezTo>
                    <a:pt x="10" y="23"/>
                    <a:pt x="9" y="25"/>
                    <a:pt x="7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1" y="23"/>
                    <a:pt x="1" y="21"/>
                  </a:cubicBezTo>
                  <a:cubicBezTo>
                    <a:pt x="2" y="8"/>
                    <a:pt x="12" y="0"/>
                    <a:pt x="25" y="0"/>
                  </a:cubicBezTo>
                  <a:cubicBezTo>
                    <a:pt x="40" y="0"/>
                    <a:pt x="49" y="10"/>
                    <a:pt x="49" y="23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7"/>
                    <a:pt x="50" y="59"/>
                    <a:pt x="52" y="60"/>
                  </a:cubicBezTo>
                  <a:cubicBezTo>
                    <a:pt x="54" y="61"/>
                    <a:pt x="54" y="61"/>
                    <a:pt x="54" y="64"/>
                  </a:cubicBezTo>
                  <a:close/>
                  <a:moveTo>
                    <a:pt x="40" y="46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38" y="37"/>
                    <a:pt x="37" y="37"/>
                    <a:pt x="33" y="38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15" y="41"/>
                    <a:pt x="9" y="44"/>
                    <a:pt x="9" y="51"/>
                  </a:cubicBezTo>
                  <a:cubicBezTo>
                    <a:pt x="9" y="58"/>
                    <a:pt x="14" y="61"/>
                    <a:pt x="22" y="61"/>
                  </a:cubicBezTo>
                  <a:cubicBezTo>
                    <a:pt x="33" y="61"/>
                    <a:pt x="40" y="55"/>
                    <a:pt x="40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FCC813A-1214-4843-AAA0-94FB3DA26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1587"/>
              <a:ext cx="319" cy="451"/>
            </a:xfrm>
            <a:custGeom>
              <a:avLst/>
              <a:gdLst>
                <a:gd name="T0" fmla="*/ 49 w 49"/>
                <a:gd name="T1" fmla="*/ 23 h 69"/>
                <a:gd name="T2" fmla="*/ 49 w 49"/>
                <a:gd name="T3" fmla="*/ 66 h 69"/>
                <a:gd name="T4" fmla="*/ 46 w 49"/>
                <a:gd name="T5" fmla="*/ 69 h 69"/>
                <a:gd name="T6" fmla="*/ 43 w 49"/>
                <a:gd name="T7" fmla="*/ 69 h 69"/>
                <a:gd name="T8" fmla="*/ 40 w 49"/>
                <a:gd name="T9" fmla="*/ 66 h 69"/>
                <a:gd name="T10" fmla="*/ 40 w 49"/>
                <a:gd name="T11" fmla="*/ 25 h 69"/>
                <a:gd name="T12" fmla="*/ 25 w 49"/>
                <a:gd name="T13" fmla="*/ 9 h 69"/>
                <a:gd name="T14" fmla="*/ 9 w 49"/>
                <a:gd name="T15" fmla="*/ 25 h 69"/>
                <a:gd name="T16" fmla="*/ 9 w 49"/>
                <a:gd name="T17" fmla="*/ 66 h 69"/>
                <a:gd name="T18" fmla="*/ 6 w 49"/>
                <a:gd name="T19" fmla="*/ 69 h 69"/>
                <a:gd name="T20" fmla="*/ 3 w 49"/>
                <a:gd name="T21" fmla="*/ 69 h 69"/>
                <a:gd name="T22" fmla="*/ 0 w 49"/>
                <a:gd name="T23" fmla="*/ 66 h 69"/>
                <a:gd name="T24" fmla="*/ 0 w 49"/>
                <a:gd name="T25" fmla="*/ 5 h 69"/>
                <a:gd name="T26" fmla="*/ 3 w 49"/>
                <a:gd name="T27" fmla="*/ 1 h 69"/>
                <a:gd name="T28" fmla="*/ 5 w 49"/>
                <a:gd name="T29" fmla="*/ 1 h 69"/>
                <a:gd name="T30" fmla="*/ 8 w 49"/>
                <a:gd name="T31" fmla="*/ 5 h 69"/>
                <a:gd name="T32" fmla="*/ 8 w 49"/>
                <a:gd name="T33" fmla="*/ 8 h 69"/>
                <a:gd name="T34" fmla="*/ 26 w 49"/>
                <a:gd name="T35" fmla="*/ 0 h 69"/>
                <a:gd name="T36" fmla="*/ 49 w 49"/>
                <a:gd name="T37" fmla="*/ 2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69">
                  <a:moveTo>
                    <a:pt x="49" y="23"/>
                  </a:moveTo>
                  <a:cubicBezTo>
                    <a:pt x="49" y="66"/>
                    <a:pt x="49" y="66"/>
                    <a:pt x="49" y="66"/>
                  </a:cubicBezTo>
                  <a:cubicBezTo>
                    <a:pt x="49" y="68"/>
                    <a:pt x="48" y="69"/>
                    <a:pt x="46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1" y="69"/>
                    <a:pt x="40" y="68"/>
                    <a:pt x="40" y="6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14"/>
                    <a:pt x="34" y="9"/>
                    <a:pt x="25" y="9"/>
                  </a:cubicBezTo>
                  <a:cubicBezTo>
                    <a:pt x="16" y="9"/>
                    <a:pt x="9" y="14"/>
                    <a:pt x="9" y="25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8"/>
                    <a:pt x="8" y="69"/>
                    <a:pt x="6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68"/>
                    <a:pt x="0" y="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1"/>
                    <a:pt x="8" y="2"/>
                    <a:pt x="8" y="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2" y="3"/>
                    <a:pt x="18" y="0"/>
                    <a:pt x="26" y="0"/>
                  </a:cubicBezTo>
                  <a:cubicBezTo>
                    <a:pt x="40" y="0"/>
                    <a:pt x="49" y="10"/>
                    <a:pt x="4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E4131F4-7291-4BFC-BB46-FA3FEA132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" y="1587"/>
              <a:ext cx="313" cy="458"/>
            </a:xfrm>
            <a:custGeom>
              <a:avLst/>
              <a:gdLst>
                <a:gd name="T0" fmla="*/ 46 w 48"/>
                <a:gd name="T1" fmla="*/ 17 h 70"/>
                <a:gd name="T2" fmla="*/ 43 w 48"/>
                <a:gd name="T3" fmla="*/ 20 h 70"/>
                <a:gd name="T4" fmla="*/ 41 w 48"/>
                <a:gd name="T5" fmla="*/ 20 h 70"/>
                <a:gd name="T6" fmla="*/ 37 w 48"/>
                <a:gd name="T7" fmla="*/ 18 h 70"/>
                <a:gd name="T8" fmla="*/ 24 w 48"/>
                <a:gd name="T9" fmla="*/ 9 h 70"/>
                <a:gd name="T10" fmla="*/ 11 w 48"/>
                <a:gd name="T11" fmla="*/ 20 h 70"/>
                <a:gd name="T12" fmla="*/ 22 w 48"/>
                <a:gd name="T13" fmla="*/ 29 h 70"/>
                <a:gd name="T14" fmla="*/ 27 w 48"/>
                <a:gd name="T15" fmla="*/ 30 h 70"/>
                <a:gd name="T16" fmla="*/ 48 w 48"/>
                <a:gd name="T17" fmla="*/ 50 h 70"/>
                <a:gd name="T18" fmla="*/ 24 w 48"/>
                <a:gd name="T19" fmla="*/ 70 h 70"/>
                <a:gd name="T20" fmla="*/ 0 w 48"/>
                <a:gd name="T21" fmla="*/ 52 h 70"/>
                <a:gd name="T22" fmla="*/ 3 w 48"/>
                <a:gd name="T23" fmla="*/ 49 h 70"/>
                <a:gd name="T24" fmla="*/ 6 w 48"/>
                <a:gd name="T25" fmla="*/ 49 h 70"/>
                <a:gd name="T26" fmla="*/ 9 w 48"/>
                <a:gd name="T27" fmla="*/ 52 h 70"/>
                <a:gd name="T28" fmla="*/ 24 w 48"/>
                <a:gd name="T29" fmla="*/ 61 h 70"/>
                <a:gd name="T30" fmla="*/ 39 w 48"/>
                <a:gd name="T31" fmla="*/ 50 h 70"/>
                <a:gd name="T32" fmla="*/ 25 w 48"/>
                <a:gd name="T33" fmla="*/ 39 h 70"/>
                <a:gd name="T34" fmla="*/ 21 w 48"/>
                <a:gd name="T35" fmla="*/ 38 h 70"/>
                <a:gd name="T36" fmla="*/ 1 w 48"/>
                <a:gd name="T37" fmla="*/ 20 h 70"/>
                <a:gd name="T38" fmla="*/ 24 w 48"/>
                <a:gd name="T39" fmla="*/ 0 h 70"/>
                <a:gd name="T40" fmla="*/ 46 w 48"/>
                <a:gd name="T41" fmla="*/ 1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70">
                  <a:moveTo>
                    <a:pt x="46" y="17"/>
                  </a:moveTo>
                  <a:cubicBezTo>
                    <a:pt x="47" y="20"/>
                    <a:pt x="45" y="20"/>
                    <a:pt x="43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8" y="20"/>
                    <a:pt x="38" y="20"/>
                    <a:pt x="37" y="18"/>
                  </a:cubicBezTo>
                  <a:cubicBezTo>
                    <a:pt x="35" y="13"/>
                    <a:pt x="31" y="9"/>
                    <a:pt x="24" y="9"/>
                  </a:cubicBezTo>
                  <a:cubicBezTo>
                    <a:pt x="15" y="9"/>
                    <a:pt x="11" y="13"/>
                    <a:pt x="11" y="20"/>
                  </a:cubicBezTo>
                  <a:cubicBezTo>
                    <a:pt x="11" y="26"/>
                    <a:pt x="17" y="28"/>
                    <a:pt x="22" y="2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41" y="33"/>
                    <a:pt x="48" y="38"/>
                    <a:pt x="48" y="50"/>
                  </a:cubicBezTo>
                  <a:cubicBezTo>
                    <a:pt x="48" y="61"/>
                    <a:pt x="39" y="70"/>
                    <a:pt x="24" y="70"/>
                  </a:cubicBezTo>
                  <a:cubicBezTo>
                    <a:pt x="11" y="70"/>
                    <a:pt x="2" y="63"/>
                    <a:pt x="0" y="52"/>
                  </a:cubicBezTo>
                  <a:cubicBezTo>
                    <a:pt x="0" y="50"/>
                    <a:pt x="1" y="49"/>
                    <a:pt x="3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8" y="49"/>
                    <a:pt x="9" y="50"/>
                    <a:pt x="9" y="52"/>
                  </a:cubicBezTo>
                  <a:cubicBezTo>
                    <a:pt x="11" y="57"/>
                    <a:pt x="15" y="61"/>
                    <a:pt x="24" y="61"/>
                  </a:cubicBezTo>
                  <a:cubicBezTo>
                    <a:pt x="34" y="61"/>
                    <a:pt x="39" y="57"/>
                    <a:pt x="39" y="50"/>
                  </a:cubicBezTo>
                  <a:cubicBezTo>
                    <a:pt x="39" y="44"/>
                    <a:pt x="35" y="41"/>
                    <a:pt x="25" y="39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10" y="36"/>
                    <a:pt x="1" y="32"/>
                    <a:pt x="1" y="20"/>
                  </a:cubicBezTo>
                  <a:cubicBezTo>
                    <a:pt x="1" y="9"/>
                    <a:pt x="10" y="0"/>
                    <a:pt x="24" y="0"/>
                  </a:cubicBezTo>
                  <a:cubicBezTo>
                    <a:pt x="36" y="0"/>
                    <a:pt x="45" y="7"/>
                    <a:pt x="4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2021761-3009-4144-ABB4-5D4E66EB2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4" y="1417"/>
              <a:ext cx="215" cy="621"/>
            </a:xfrm>
            <a:custGeom>
              <a:avLst/>
              <a:gdLst>
                <a:gd name="T0" fmla="*/ 19 w 33"/>
                <a:gd name="T1" fmla="*/ 21 h 95"/>
                <a:gd name="T2" fmla="*/ 19 w 33"/>
                <a:gd name="T3" fmla="*/ 27 h 95"/>
                <a:gd name="T4" fmla="*/ 29 w 33"/>
                <a:gd name="T5" fmla="*/ 27 h 95"/>
                <a:gd name="T6" fmla="*/ 32 w 33"/>
                <a:gd name="T7" fmla="*/ 31 h 95"/>
                <a:gd name="T8" fmla="*/ 32 w 33"/>
                <a:gd name="T9" fmla="*/ 32 h 95"/>
                <a:gd name="T10" fmla="*/ 29 w 33"/>
                <a:gd name="T11" fmla="*/ 36 h 95"/>
                <a:gd name="T12" fmla="*/ 19 w 33"/>
                <a:gd name="T13" fmla="*/ 36 h 95"/>
                <a:gd name="T14" fmla="*/ 19 w 33"/>
                <a:gd name="T15" fmla="*/ 92 h 95"/>
                <a:gd name="T16" fmla="*/ 16 w 33"/>
                <a:gd name="T17" fmla="*/ 95 h 95"/>
                <a:gd name="T18" fmla="*/ 13 w 33"/>
                <a:gd name="T19" fmla="*/ 95 h 95"/>
                <a:gd name="T20" fmla="*/ 10 w 33"/>
                <a:gd name="T21" fmla="*/ 92 h 95"/>
                <a:gd name="T22" fmla="*/ 10 w 33"/>
                <a:gd name="T23" fmla="*/ 36 h 95"/>
                <a:gd name="T24" fmla="*/ 3 w 33"/>
                <a:gd name="T25" fmla="*/ 36 h 95"/>
                <a:gd name="T26" fmla="*/ 0 w 33"/>
                <a:gd name="T27" fmla="*/ 32 h 95"/>
                <a:gd name="T28" fmla="*/ 0 w 33"/>
                <a:gd name="T29" fmla="*/ 31 h 95"/>
                <a:gd name="T30" fmla="*/ 3 w 33"/>
                <a:gd name="T31" fmla="*/ 27 h 95"/>
                <a:gd name="T32" fmla="*/ 10 w 33"/>
                <a:gd name="T33" fmla="*/ 27 h 95"/>
                <a:gd name="T34" fmla="*/ 10 w 33"/>
                <a:gd name="T35" fmla="*/ 20 h 95"/>
                <a:gd name="T36" fmla="*/ 30 w 33"/>
                <a:gd name="T37" fmla="*/ 0 h 95"/>
                <a:gd name="T38" fmla="*/ 33 w 33"/>
                <a:gd name="T39" fmla="*/ 3 h 95"/>
                <a:gd name="T40" fmla="*/ 33 w 33"/>
                <a:gd name="T41" fmla="*/ 6 h 95"/>
                <a:gd name="T42" fmla="*/ 30 w 33"/>
                <a:gd name="T43" fmla="*/ 9 h 95"/>
                <a:gd name="T44" fmla="*/ 19 w 33"/>
                <a:gd name="T45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95">
                  <a:moveTo>
                    <a:pt x="19" y="21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31" y="27"/>
                    <a:pt x="32" y="28"/>
                    <a:pt x="32" y="3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4"/>
                    <a:pt x="31" y="36"/>
                    <a:pt x="2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4"/>
                    <a:pt x="18" y="95"/>
                    <a:pt x="16" y="95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1" y="95"/>
                    <a:pt x="10" y="94"/>
                    <a:pt x="10" y="92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8"/>
                    <a:pt x="18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8"/>
                    <a:pt x="32" y="9"/>
                    <a:pt x="30" y="9"/>
                  </a:cubicBezTo>
                  <a:cubicBezTo>
                    <a:pt x="24" y="9"/>
                    <a:pt x="19" y="12"/>
                    <a:pt x="1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8EAD4007-E332-4B33-9CB9-A7DB0F875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2" y="1587"/>
              <a:ext cx="332" cy="458"/>
            </a:xfrm>
            <a:custGeom>
              <a:avLst/>
              <a:gdLst>
                <a:gd name="T0" fmla="*/ 51 w 51"/>
                <a:gd name="T1" fmla="*/ 24 h 70"/>
                <a:gd name="T2" fmla="*/ 51 w 51"/>
                <a:gd name="T3" fmla="*/ 47 h 70"/>
                <a:gd name="T4" fmla="*/ 26 w 51"/>
                <a:gd name="T5" fmla="*/ 70 h 70"/>
                <a:gd name="T6" fmla="*/ 0 w 51"/>
                <a:gd name="T7" fmla="*/ 47 h 70"/>
                <a:gd name="T8" fmla="*/ 0 w 51"/>
                <a:gd name="T9" fmla="*/ 24 h 70"/>
                <a:gd name="T10" fmla="*/ 26 w 51"/>
                <a:gd name="T11" fmla="*/ 0 h 70"/>
                <a:gd name="T12" fmla="*/ 51 w 51"/>
                <a:gd name="T13" fmla="*/ 24 h 70"/>
                <a:gd name="T14" fmla="*/ 9 w 51"/>
                <a:gd name="T15" fmla="*/ 25 h 70"/>
                <a:gd name="T16" fmla="*/ 9 w 51"/>
                <a:gd name="T17" fmla="*/ 45 h 70"/>
                <a:gd name="T18" fmla="*/ 26 w 51"/>
                <a:gd name="T19" fmla="*/ 61 h 70"/>
                <a:gd name="T20" fmla="*/ 42 w 51"/>
                <a:gd name="T21" fmla="*/ 45 h 70"/>
                <a:gd name="T22" fmla="*/ 42 w 51"/>
                <a:gd name="T23" fmla="*/ 25 h 70"/>
                <a:gd name="T24" fmla="*/ 26 w 51"/>
                <a:gd name="T25" fmla="*/ 9 h 70"/>
                <a:gd name="T26" fmla="*/ 9 w 51"/>
                <a:gd name="T27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70">
                  <a:moveTo>
                    <a:pt x="51" y="24"/>
                  </a:moveTo>
                  <a:cubicBezTo>
                    <a:pt x="51" y="47"/>
                    <a:pt x="51" y="47"/>
                    <a:pt x="51" y="47"/>
                  </a:cubicBezTo>
                  <a:cubicBezTo>
                    <a:pt x="51" y="60"/>
                    <a:pt x="40" y="70"/>
                    <a:pt x="26" y="70"/>
                  </a:cubicBezTo>
                  <a:cubicBezTo>
                    <a:pt x="11" y="70"/>
                    <a:pt x="0" y="60"/>
                    <a:pt x="0" y="4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6" y="0"/>
                  </a:cubicBezTo>
                  <a:cubicBezTo>
                    <a:pt x="40" y="0"/>
                    <a:pt x="51" y="10"/>
                    <a:pt x="51" y="24"/>
                  </a:cubicBezTo>
                  <a:close/>
                  <a:moveTo>
                    <a:pt x="9" y="25"/>
                  </a:moveTo>
                  <a:cubicBezTo>
                    <a:pt x="9" y="45"/>
                    <a:pt x="9" y="45"/>
                    <a:pt x="9" y="45"/>
                  </a:cubicBezTo>
                  <a:cubicBezTo>
                    <a:pt x="9" y="56"/>
                    <a:pt x="16" y="61"/>
                    <a:pt x="26" y="61"/>
                  </a:cubicBezTo>
                  <a:cubicBezTo>
                    <a:pt x="35" y="61"/>
                    <a:pt x="42" y="56"/>
                    <a:pt x="42" y="4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5" y="9"/>
                    <a:pt x="26" y="9"/>
                  </a:cubicBezTo>
                  <a:cubicBezTo>
                    <a:pt x="16" y="9"/>
                    <a:pt x="9" y="14"/>
                    <a:pt x="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E4E2166-10E7-46E1-8897-3669F147A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5" y="1594"/>
              <a:ext cx="189" cy="444"/>
            </a:xfrm>
            <a:custGeom>
              <a:avLst/>
              <a:gdLst>
                <a:gd name="T0" fmla="*/ 29 w 29"/>
                <a:gd name="T1" fmla="*/ 3 h 68"/>
                <a:gd name="T2" fmla="*/ 29 w 29"/>
                <a:gd name="T3" fmla="*/ 7 h 68"/>
                <a:gd name="T4" fmla="*/ 26 w 29"/>
                <a:gd name="T5" fmla="*/ 10 h 68"/>
                <a:gd name="T6" fmla="*/ 10 w 29"/>
                <a:gd name="T7" fmla="*/ 28 h 68"/>
                <a:gd name="T8" fmla="*/ 10 w 29"/>
                <a:gd name="T9" fmla="*/ 65 h 68"/>
                <a:gd name="T10" fmla="*/ 6 w 29"/>
                <a:gd name="T11" fmla="*/ 68 h 68"/>
                <a:gd name="T12" fmla="*/ 4 w 29"/>
                <a:gd name="T13" fmla="*/ 68 h 68"/>
                <a:gd name="T14" fmla="*/ 0 w 29"/>
                <a:gd name="T15" fmla="*/ 65 h 68"/>
                <a:gd name="T16" fmla="*/ 0 w 29"/>
                <a:gd name="T17" fmla="*/ 4 h 68"/>
                <a:gd name="T18" fmla="*/ 4 w 29"/>
                <a:gd name="T19" fmla="*/ 0 h 68"/>
                <a:gd name="T20" fmla="*/ 6 w 29"/>
                <a:gd name="T21" fmla="*/ 0 h 68"/>
                <a:gd name="T22" fmla="*/ 9 w 29"/>
                <a:gd name="T23" fmla="*/ 4 h 68"/>
                <a:gd name="T24" fmla="*/ 9 w 29"/>
                <a:gd name="T25" fmla="*/ 10 h 68"/>
                <a:gd name="T26" fmla="*/ 26 w 29"/>
                <a:gd name="T27" fmla="*/ 0 h 68"/>
                <a:gd name="T28" fmla="*/ 29 w 29"/>
                <a:gd name="T29" fmla="*/ 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68">
                  <a:moveTo>
                    <a:pt x="29" y="3"/>
                  </a:moveTo>
                  <a:cubicBezTo>
                    <a:pt x="29" y="7"/>
                    <a:pt x="29" y="7"/>
                    <a:pt x="29" y="7"/>
                  </a:cubicBezTo>
                  <a:cubicBezTo>
                    <a:pt x="29" y="9"/>
                    <a:pt x="28" y="10"/>
                    <a:pt x="26" y="10"/>
                  </a:cubicBezTo>
                  <a:cubicBezTo>
                    <a:pt x="14" y="10"/>
                    <a:pt x="10" y="16"/>
                    <a:pt x="10" y="28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7"/>
                    <a:pt x="9" y="68"/>
                    <a:pt x="6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1" y="68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1"/>
                    <a:pt x="9" y="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" y="3"/>
                    <a:pt x="18" y="0"/>
                    <a:pt x="26" y="0"/>
                  </a:cubicBezTo>
                  <a:cubicBezTo>
                    <a:pt x="29" y="0"/>
                    <a:pt x="29" y="1"/>
                    <a:pt x="2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48E64CC-A5DA-45B3-AAF1-3FA41892E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" y="1587"/>
              <a:ext cx="522" cy="451"/>
            </a:xfrm>
            <a:custGeom>
              <a:avLst/>
              <a:gdLst>
                <a:gd name="T0" fmla="*/ 80 w 80"/>
                <a:gd name="T1" fmla="*/ 22 h 69"/>
                <a:gd name="T2" fmla="*/ 80 w 80"/>
                <a:gd name="T3" fmla="*/ 66 h 69"/>
                <a:gd name="T4" fmla="*/ 77 w 80"/>
                <a:gd name="T5" fmla="*/ 69 h 69"/>
                <a:gd name="T6" fmla="*/ 74 w 80"/>
                <a:gd name="T7" fmla="*/ 69 h 69"/>
                <a:gd name="T8" fmla="*/ 71 w 80"/>
                <a:gd name="T9" fmla="*/ 66 h 69"/>
                <a:gd name="T10" fmla="*/ 71 w 80"/>
                <a:gd name="T11" fmla="*/ 23 h 69"/>
                <a:gd name="T12" fmla="*/ 58 w 80"/>
                <a:gd name="T13" fmla="*/ 9 h 69"/>
                <a:gd name="T14" fmla="*/ 45 w 80"/>
                <a:gd name="T15" fmla="*/ 23 h 69"/>
                <a:gd name="T16" fmla="*/ 45 w 80"/>
                <a:gd name="T17" fmla="*/ 66 h 69"/>
                <a:gd name="T18" fmla="*/ 42 w 80"/>
                <a:gd name="T19" fmla="*/ 69 h 69"/>
                <a:gd name="T20" fmla="*/ 39 w 80"/>
                <a:gd name="T21" fmla="*/ 69 h 69"/>
                <a:gd name="T22" fmla="*/ 36 w 80"/>
                <a:gd name="T23" fmla="*/ 66 h 69"/>
                <a:gd name="T24" fmla="*/ 36 w 80"/>
                <a:gd name="T25" fmla="*/ 23 h 69"/>
                <a:gd name="T26" fmla="*/ 23 w 80"/>
                <a:gd name="T27" fmla="*/ 9 h 69"/>
                <a:gd name="T28" fmla="*/ 9 w 80"/>
                <a:gd name="T29" fmla="*/ 23 h 69"/>
                <a:gd name="T30" fmla="*/ 9 w 80"/>
                <a:gd name="T31" fmla="*/ 66 h 69"/>
                <a:gd name="T32" fmla="*/ 6 w 80"/>
                <a:gd name="T33" fmla="*/ 69 h 69"/>
                <a:gd name="T34" fmla="*/ 3 w 80"/>
                <a:gd name="T35" fmla="*/ 69 h 69"/>
                <a:gd name="T36" fmla="*/ 0 w 80"/>
                <a:gd name="T37" fmla="*/ 66 h 69"/>
                <a:gd name="T38" fmla="*/ 0 w 80"/>
                <a:gd name="T39" fmla="*/ 5 h 69"/>
                <a:gd name="T40" fmla="*/ 3 w 80"/>
                <a:gd name="T41" fmla="*/ 1 h 69"/>
                <a:gd name="T42" fmla="*/ 6 w 80"/>
                <a:gd name="T43" fmla="*/ 1 h 69"/>
                <a:gd name="T44" fmla="*/ 9 w 80"/>
                <a:gd name="T45" fmla="*/ 5 h 69"/>
                <a:gd name="T46" fmla="*/ 9 w 80"/>
                <a:gd name="T47" fmla="*/ 8 h 69"/>
                <a:gd name="T48" fmla="*/ 23 w 80"/>
                <a:gd name="T49" fmla="*/ 0 h 69"/>
                <a:gd name="T50" fmla="*/ 41 w 80"/>
                <a:gd name="T51" fmla="*/ 9 h 69"/>
                <a:gd name="T52" fmla="*/ 59 w 80"/>
                <a:gd name="T53" fmla="*/ 0 h 69"/>
                <a:gd name="T54" fmla="*/ 80 w 80"/>
                <a:gd name="T55" fmla="*/ 2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0" h="69">
                  <a:moveTo>
                    <a:pt x="80" y="22"/>
                  </a:moveTo>
                  <a:cubicBezTo>
                    <a:pt x="80" y="66"/>
                    <a:pt x="80" y="66"/>
                    <a:pt x="80" y="66"/>
                  </a:cubicBezTo>
                  <a:cubicBezTo>
                    <a:pt x="80" y="68"/>
                    <a:pt x="79" y="69"/>
                    <a:pt x="77" y="69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2" y="69"/>
                    <a:pt x="71" y="68"/>
                    <a:pt x="71" y="66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14"/>
                    <a:pt x="66" y="9"/>
                    <a:pt x="58" y="9"/>
                  </a:cubicBezTo>
                  <a:cubicBezTo>
                    <a:pt x="50" y="9"/>
                    <a:pt x="45" y="14"/>
                    <a:pt x="45" y="23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5" y="68"/>
                    <a:pt x="44" y="69"/>
                    <a:pt x="42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7" y="69"/>
                    <a:pt x="36" y="68"/>
                    <a:pt x="36" y="66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14"/>
                    <a:pt x="31" y="9"/>
                    <a:pt x="23" y="9"/>
                  </a:cubicBezTo>
                  <a:cubicBezTo>
                    <a:pt x="14" y="9"/>
                    <a:pt x="9" y="14"/>
                    <a:pt x="9" y="23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8"/>
                    <a:pt x="8" y="69"/>
                    <a:pt x="6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68"/>
                    <a:pt x="0" y="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8" y="1"/>
                    <a:pt x="9" y="2"/>
                    <a:pt x="9" y="5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2" y="3"/>
                    <a:pt x="16" y="0"/>
                    <a:pt x="23" y="0"/>
                  </a:cubicBezTo>
                  <a:cubicBezTo>
                    <a:pt x="31" y="0"/>
                    <a:pt x="38" y="4"/>
                    <a:pt x="41" y="9"/>
                  </a:cubicBezTo>
                  <a:cubicBezTo>
                    <a:pt x="45" y="4"/>
                    <a:pt x="51" y="0"/>
                    <a:pt x="59" y="0"/>
                  </a:cubicBezTo>
                  <a:cubicBezTo>
                    <a:pt x="72" y="0"/>
                    <a:pt x="80" y="10"/>
                    <a:pt x="8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CA85D8B-E914-4D9E-A8A9-E83B4B519B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1" y="1417"/>
              <a:ext cx="111" cy="621"/>
            </a:xfrm>
            <a:custGeom>
              <a:avLst/>
              <a:gdLst>
                <a:gd name="T0" fmla="*/ 8 w 17"/>
                <a:gd name="T1" fmla="*/ 92 h 95"/>
                <a:gd name="T2" fmla="*/ 8 w 17"/>
                <a:gd name="T3" fmla="*/ 36 h 95"/>
                <a:gd name="T4" fmla="*/ 3 w 17"/>
                <a:gd name="T5" fmla="*/ 36 h 95"/>
                <a:gd name="T6" fmla="*/ 0 w 17"/>
                <a:gd name="T7" fmla="*/ 32 h 95"/>
                <a:gd name="T8" fmla="*/ 0 w 17"/>
                <a:gd name="T9" fmla="*/ 31 h 95"/>
                <a:gd name="T10" fmla="*/ 3 w 17"/>
                <a:gd name="T11" fmla="*/ 27 h 95"/>
                <a:gd name="T12" fmla="*/ 14 w 17"/>
                <a:gd name="T13" fmla="*/ 27 h 95"/>
                <a:gd name="T14" fmla="*/ 17 w 17"/>
                <a:gd name="T15" fmla="*/ 31 h 95"/>
                <a:gd name="T16" fmla="*/ 17 w 17"/>
                <a:gd name="T17" fmla="*/ 92 h 95"/>
                <a:gd name="T18" fmla="*/ 14 w 17"/>
                <a:gd name="T19" fmla="*/ 95 h 95"/>
                <a:gd name="T20" fmla="*/ 11 w 17"/>
                <a:gd name="T21" fmla="*/ 95 h 95"/>
                <a:gd name="T22" fmla="*/ 8 w 17"/>
                <a:gd name="T23" fmla="*/ 92 h 95"/>
                <a:gd name="T24" fmla="*/ 17 w 17"/>
                <a:gd name="T25" fmla="*/ 3 h 95"/>
                <a:gd name="T26" fmla="*/ 17 w 17"/>
                <a:gd name="T27" fmla="*/ 10 h 95"/>
                <a:gd name="T28" fmla="*/ 14 w 17"/>
                <a:gd name="T29" fmla="*/ 13 h 95"/>
                <a:gd name="T30" fmla="*/ 9 w 17"/>
                <a:gd name="T31" fmla="*/ 13 h 95"/>
                <a:gd name="T32" fmla="*/ 6 w 17"/>
                <a:gd name="T33" fmla="*/ 10 h 95"/>
                <a:gd name="T34" fmla="*/ 6 w 17"/>
                <a:gd name="T35" fmla="*/ 3 h 95"/>
                <a:gd name="T36" fmla="*/ 9 w 17"/>
                <a:gd name="T37" fmla="*/ 0 h 95"/>
                <a:gd name="T38" fmla="*/ 14 w 17"/>
                <a:gd name="T39" fmla="*/ 0 h 95"/>
                <a:gd name="T40" fmla="*/ 17 w 17"/>
                <a:gd name="T41" fmla="*/ 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95">
                  <a:moveTo>
                    <a:pt x="8" y="92"/>
                  </a:moveTo>
                  <a:cubicBezTo>
                    <a:pt x="8" y="36"/>
                    <a:pt x="8" y="36"/>
                    <a:pt x="8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6" y="27"/>
                    <a:pt x="17" y="28"/>
                    <a:pt x="17" y="31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7" y="94"/>
                    <a:pt x="16" y="95"/>
                    <a:pt x="14" y="95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9" y="95"/>
                    <a:pt x="8" y="94"/>
                    <a:pt x="8" y="92"/>
                  </a:cubicBezTo>
                  <a:close/>
                  <a:moveTo>
                    <a:pt x="17" y="3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7" y="12"/>
                    <a:pt x="16" y="13"/>
                    <a:pt x="14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3"/>
                    <a:pt x="6" y="12"/>
                    <a:pt x="6" y="1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7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7" y="1"/>
                    <a:pt x="1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1816FB79-055F-4B3C-B78A-729B5EC37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" y="1587"/>
              <a:ext cx="319" cy="451"/>
            </a:xfrm>
            <a:custGeom>
              <a:avLst/>
              <a:gdLst>
                <a:gd name="T0" fmla="*/ 49 w 49"/>
                <a:gd name="T1" fmla="*/ 23 h 69"/>
                <a:gd name="T2" fmla="*/ 49 w 49"/>
                <a:gd name="T3" fmla="*/ 66 h 69"/>
                <a:gd name="T4" fmla="*/ 46 w 49"/>
                <a:gd name="T5" fmla="*/ 69 h 69"/>
                <a:gd name="T6" fmla="*/ 43 w 49"/>
                <a:gd name="T7" fmla="*/ 69 h 69"/>
                <a:gd name="T8" fmla="*/ 40 w 49"/>
                <a:gd name="T9" fmla="*/ 66 h 69"/>
                <a:gd name="T10" fmla="*/ 40 w 49"/>
                <a:gd name="T11" fmla="*/ 25 h 69"/>
                <a:gd name="T12" fmla="*/ 25 w 49"/>
                <a:gd name="T13" fmla="*/ 9 h 69"/>
                <a:gd name="T14" fmla="*/ 9 w 49"/>
                <a:gd name="T15" fmla="*/ 25 h 69"/>
                <a:gd name="T16" fmla="*/ 9 w 49"/>
                <a:gd name="T17" fmla="*/ 66 h 69"/>
                <a:gd name="T18" fmla="*/ 6 w 49"/>
                <a:gd name="T19" fmla="*/ 69 h 69"/>
                <a:gd name="T20" fmla="*/ 3 w 49"/>
                <a:gd name="T21" fmla="*/ 69 h 69"/>
                <a:gd name="T22" fmla="*/ 0 w 49"/>
                <a:gd name="T23" fmla="*/ 66 h 69"/>
                <a:gd name="T24" fmla="*/ 0 w 49"/>
                <a:gd name="T25" fmla="*/ 5 h 69"/>
                <a:gd name="T26" fmla="*/ 3 w 49"/>
                <a:gd name="T27" fmla="*/ 1 h 69"/>
                <a:gd name="T28" fmla="*/ 5 w 49"/>
                <a:gd name="T29" fmla="*/ 1 h 69"/>
                <a:gd name="T30" fmla="*/ 8 w 49"/>
                <a:gd name="T31" fmla="*/ 5 h 69"/>
                <a:gd name="T32" fmla="*/ 8 w 49"/>
                <a:gd name="T33" fmla="*/ 8 h 69"/>
                <a:gd name="T34" fmla="*/ 26 w 49"/>
                <a:gd name="T35" fmla="*/ 0 h 69"/>
                <a:gd name="T36" fmla="*/ 49 w 49"/>
                <a:gd name="T37" fmla="*/ 2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69">
                  <a:moveTo>
                    <a:pt x="49" y="23"/>
                  </a:moveTo>
                  <a:cubicBezTo>
                    <a:pt x="49" y="66"/>
                    <a:pt x="49" y="66"/>
                    <a:pt x="49" y="66"/>
                  </a:cubicBezTo>
                  <a:cubicBezTo>
                    <a:pt x="49" y="68"/>
                    <a:pt x="48" y="69"/>
                    <a:pt x="46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1" y="69"/>
                    <a:pt x="40" y="68"/>
                    <a:pt x="40" y="6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14"/>
                    <a:pt x="34" y="9"/>
                    <a:pt x="25" y="9"/>
                  </a:cubicBezTo>
                  <a:cubicBezTo>
                    <a:pt x="15" y="9"/>
                    <a:pt x="9" y="14"/>
                    <a:pt x="9" y="25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8"/>
                    <a:pt x="8" y="69"/>
                    <a:pt x="6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68"/>
                    <a:pt x="0" y="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1"/>
                    <a:pt x="8" y="2"/>
                    <a:pt x="8" y="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2" y="3"/>
                    <a:pt x="18" y="0"/>
                    <a:pt x="26" y="0"/>
                  </a:cubicBezTo>
                  <a:cubicBezTo>
                    <a:pt x="40" y="0"/>
                    <a:pt x="49" y="10"/>
                    <a:pt x="4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E9004E9D-B5A3-43E1-8E72-6874B7A63E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9" y="1587"/>
              <a:ext cx="326" cy="628"/>
            </a:xfrm>
            <a:custGeom>
              <a:avLst/>
              <a:gdLst>
                <a:gd name="T0" fmla="*/ 50 w 50"/>
                <a:gd name="T1" fmla="*/ 5 h 96"/>
                <a:gd name="T2" fmla="*/ 50 w 50"/>
                <a:gd name="T3" fmla="*/ 73 h 96"/>
                <a:gd name="T4" fmla="*/ 25 w 50"/>
                <a:gd name="T5" fmla="*/ 96 h 96"/>
                <a:gd name="T6" fmla="*/ 0 w 50"/>
                <a:gd name="T7" fmla="*/ 76 h 96"/>
                <a:gd name="T8" fmla="*/ 3 w 50"/>
                <a:gd name="T9" fmla="*/ 73 h 96"/>
                <a:gd name="T10" fmla="*/ 6 w 50"/>
                <a:gd name="T11" fmla="*/ 73 h 96"/>
                <a:gd name="T12" fmla="*/ 10 w 50"/>
                <a:gd name="T13" fmla="*/ 76 h 96"/>
                <a:gd name="T14" fmla="*/ 25 w 50"/>
                <a:gd name="T15" fmla="*/ 88 h 96"/>
                <a:gd name="T16" fmla="*/ 41 w 50"/>
                <a:gd name="T17" fmla="*/ 72 h 96"/>
                <a:gd name="T18" fmla="*/ 41 w 50"/>
                <a:gd name="T19" fmla="*/ 60 h 96"/>
                <a:gd name="T20" fmla="*/ 24 w 50"/>
                <a:gd name="T21" fmla="*/ 68 h 96"/>
                <a:gd name="T22" fmla="*/ 0 w 50"/>
                <a:gd name="T23" fmla="*/ 44 h 96"/>
                <a:gd name="T24" fmla="*/ 0 w 50"/>
                <a:gd name="T25" fmla="*/ 24 h 96"/>
                <a:gd name="T26" fmla="*/ 24 w 50"/>
                <a:gd name="T27" fmla="*/ 0 h 96"/>
                <a:gd name="T28" fmla="*/ 41 w 50"/>
                <a:gd name="T29" fmla="*/ 8 h 96"/>
                <a:gd name="T30" fmla="*/ 41 w 50"/>
                <a:gd name="T31" fmla="*/ 5 h 96"/>
                <a:gd name="T32" fmla="*/ 45 w 50"/>
                <a:gd name="T33" fmla="*/ 1 h 96"/>
                <a:gd name="T34" fmla="*/ 47 w 50"/>
                <a:gd name="T35" fmla="*/ 1 h 96"/>
                <a:gd name="T36" fmla="*/ 50 w 50"/>
                <a:gd name="T37" fmla="*/ 5 h 96"/>
                <a:gd name="T38" fmla="*/ 41 w 50"/>
                <a:gd name="T39" fmla="*/ 43 h 96"/>
                <a:gd name="T40" fmla="*/ 41 w 50"/>
                <a:gd name="T41" fmla="*/ 25 h 96"/>
                <a:gd name="T42" fmla="*/ 25 w 50"/>
                <a:gd name="T43" fmla="*/ 9 h 96"/>
                <a:gd name="T44" fmla="*/ 10 w 50"/>
                <a:gd name="T45" fmla="*/ 25 h 96"/>
                <a:gd name="T46" fmla="*/ 10 w 50"/>
                <a:gd name="T47" fmla="*/ 43 h 96"/>
                <a:gd name="T48" fmla="*/ 25 w 50"/>
                <a:gd name="T49" fmla="*/ 59 h 96"/>
                <a:gd name="T50" fmla="*/ 41 w 50"/>
                <a:gd name="T51" fmla="*/ 4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96">
                  <a:moveTo>
                    <a:pt x="50" y="5"/>
                  </a:moveTo>
                  <a:cubicBezTo>
                    <a:pt x="50" y="73"/>
                    <a:pt x="50" y="73"/>
                    <a:pt x="50" y="73"/>
                  </a:cubicBezTo>
                  <a:cubicBezTo>
                    <a:pt x="50" y="87"/>
                    <a:pt x="40" y="96"/>
                    <a:pt x="25" y="96"/>
                  </a:cubicBezTo>
                  <a:cubicBezTo>
                    <a:pt x="12" y="96"/>
                    <a:pt x="2" y="88"/>
                    <a:pt x="0" y="76"/>
                  </a:cubicBezTo>
                  <a:cubicBezTo>
                    <a:pt x="0" y="74"/>
                    <a:pt x="1" y="73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9" y="73"/>
                    <a:pt x="9" y="74"/>
                    <a:pt x="10" y="76"/>
                  </a:cubicBezTo>
                  <a:cubicBezTo>
                    <a:pt x="12" y="83"/>
                    <a:pt x="16" y="88"/>
                    <a:pt x="25" y="88"/>
                  </a:cubicBezTo>
                  <a:cubicBezTo>
                    <a:pt x="35" y="88"/>
                    <a:pt x="41" y="82"/>
                    <a:pt x="41" y="72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37" y="65"/>
                    <a:pt x="32" y="68"/>
                    <a:pt x="24" y="68"/>
                  </a:cubicBezTo>
                  <a:cubicBezTo>
                    <a:pt x="10" y="68"/>
                    <a:pt x="0" y="58"/>
                    <a:pt x="0" y="4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2" y="0"/>
                    <a:pt x="38" y="3"/>
                    <a:pt x="41" y="8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2"/>
                    <a:pt x="43" y="1"/>
                    <a:pt x="45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9" y="1"/>
                    <a:pt x="50" y="2"/>
                    <a:pt x="50" y="5"/>
                  </a:cubicBezTo>
                  <a:close/>
                  <a:moveTo>
                    <a:pt x="41" y="43"/>
                  </a:moveTo>
                  <a:cubicBezTo>
                    <a:pt x="41" y="25"/>
                    <a:pt x="41" y="25"/>
                    <a:pt x="41" y="25"/>
                  </a:cubicBezTo>
                  <a:cubicBezTo>
                    <a:pt x="41" y="14"/>
                    <a:pt x="34" y="9"/>
                    <a:pt x="25" y="9"/>
                  </a:cubicBezTo>
                  <a:cubicBezTo>
                    <a:pt x="16" y="9"/>
                    <a:pt x="10" y="14"/>
                    <a:pt x="10" y="25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53"/>
                    <a:pt x="16" y="59"/>
                    <a:pt x="25" y="59"/>
                  </a:cubicBezTo>
                  <a:cubicBezTo>
                    <a:pt x="34" y="59"/>
                    <a:pt x="41" y="53"/>
                    <a:pt x="4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A1650D0-2EF6-4E08-BA24-B9ADA3106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1" y="2359"/>
              <a:ext cx="313" cy="458"/>
            </a:xfrm>
            <a:custGeom>
              <a:avLst/>
              <a:gdLst>
                <a:gd name="T0" fmla="*/ 46 w 48"/>
                <a:gd name="T1" fmla="*/ 17 h 70"/>
                <a:gd name="T2" fmla="*/ 43 w 48"/>
                <a:gd name="T3" fmla="*/ 20 h 70"/>
                <a:gd name="T4" fmla="*/ 40 w 48"/>
                <a:gd name="T5" fmla="*/ 20 h 70"/>
                <a:gd name="T6" fmla="*/ 37 w 48"/>
                <a:gd name="T7" fmla="*/ 17 h 70"/>
                <a:gd name="T8" fmla="*/ 23 w 48"/>
                <a:gd name="T9" fmla="*/ 8 h 70"/>
                <a:gd name="T10" fmla="*/ 10 w 48"/>
                <a:gd name="T11" fmla="*/ 19 h 70"/>
                <a:gd name="T12" fmla="*/ 22 w 48"/>
                <a:gd name="T13" fmla="*/ 29 h 70"/>
                <a:gd name="T14" fmla="*/ 27 w 48"/>
                <a:gd name="T15" fmla="*/ 30 h 70"/>
                <a:gd name="T16" fmla="*/ 48 w 48"/>
                <a:gd name="T17" fmla="*/ 49 h 70"/>
                <a:gd name="T18" fmla="*/ 24 w 48"/>
                <a:gd name="T19" fmla="*/ 70 h 70"/>
                <a:gd name="T20" fmla="*/ 0 w 48"/>
                <a:gd name="T21" fmla="*/ 52 h 70"/>
                <a:gd name="T22" fmla="*/ 3 w 48"/>
                <a:gd name="T23" fmla="*/ 48 h 70"/>
                <a:gd name="T24" fmla="*/ 6 w 48"/>
                <a:gd name="T25" fmla="*/ 48 h 70"/>
                <a:gd name="T26" fmla="*/ 9 w 48"/>
                <a:gd name="T27" fmla="*/ 51 h 70"/>
                <a:gd name="T28" fmla="*/ 24 w 48"/>
                <a:gd name="T29" fmla="*/ 61 h 70"/>
                <a:gd name="T30" fmla="*/ 39 w 48"/>
                <a:gd name="T31" fmla="*/ 50 h 70"/>
                <a:gd name="T32" fmla="*/ 25 w 48"/>
                <a:gd name="T33" fmla="*/ 38 h 70"/>
                <a:gd name="T34" fmla="*/ 20 w 48"/>
                <a:gd name="T35" fmla="*/ 37 h 70"/>
                <a:gd name="T36" fmla="*/ 1 w 48"/>
                <a:gd name="T37" fmla="*/ 20 h 70"/>
                <a:gd name="T38" fmla="*/ 24 w 48"/>
                <a:gd name="T39" fmla="*/ 0 h 70"/>
                <a:gd name="T40" fmla="*/ 46 w 48"/>
                <a:gd name="T41" fmla="*/ 1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70">
                  <a:moveTo>
                    <a:pt x="46" y="17"/>
                  </a:moveTo>
                  <a:cubicBezTo>
                    <a:pt x="46" y="19"/>
                    <a:pt x="45" y="20"/>
                    <a:pt x="43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38" y="20"/>
                    <a:pt x="37" y="19"/>
                    <a:pt x="37" y="17"/>
                  </a:cubicBezTo>
                  <a:cubicBezTo>
                    <a:pt x="35" y="12"/>
                    <a:pt x="31" y="8"/>
                    <a:pt x="23" y="8"/>
                  </a:cubicBezTo>
                  <a:cubicBezTo>
                    <a:pt x="15" y="8"/>
                    <a:pt x="10" y="13"/>
                    <a:pt x="10" y="19"/>
                  </a:cubicBezTo>
                  <a:cubicBezTo>
                    <a:pt x="10" y="26"/>
                    <a:pt x="16" y="27"/>
                    <a:pt x="22" y="2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41" y="33"/>
                    <a:pt x="48" y="38"/>
                    <a:pt x="48" y="49"/>
                  </a:cubicBezTo>
                  <a:cubicBezTo>
                    <a:pt x="48" y="61"/>
                    <a:pt x="39" y="70"/>
                    <a:pt x="24" y="70"/>
                  </a:cubicBezTo>
                  <a:cubicBezTo>
                    <a:pt x="11" y="70"/>
                    <a:pt x="1" y="62"/>
                    <a:pt x="0" y="52"/>
                  </a:cubicBezTo>
                  <a:cubicBezTo>
                    <a:pt x="0" y="50"/>
                    <a:pt x="1" y="48"/>
                    <a:pt x="3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8" y="48"/>
                    <a:pt x="8" y="49"/>
                    <a:pt x="9" y="51"/>
                  </a:cubicBezTo>
                  <a:cubicBezTo>
                    <a:pt x="11" y="56"/>
                    <a:pt x="15" y="61"/>
                    <a:pt x="24" y="61"/>
                  </a:cubicBezTo>
                  <a:cubicBezTo>
                    <a:pt x="34" y="61"/>
                    <a:pt x="39" y="57"/>
                    <a:pt x="39" y="50"/>
                  </a:cubicBezTo>
                  <a:cubicBezTo>
                    <a:pt x="39" y="43"/>
                    <a:pt x="35" y="41"/>
                    <a:pt x="25" y="38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0" y="35"/>
                    <a:pt x="1" y="31"/>
                    <a:pt x="1" y="20"/>
                  </a:cubicBezTo>
                  <a:cubicBezTo>
                    <a:pt x="1" y="9"/>
                    <a:pt x="10" y="0"/>
                    <a:pt x="24" y="0"/>
                  </a:cubicBezTo>
                  <a:cubicBezTo>
                    <a:pt x="36" y="0"/>
                    <a:pt x="45" y="7"/>
                    <a:pt x="4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121E44D-74EF-4D88-BF6A-B6AA2456B3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9" y="2359"/>
              <a:ext cx="332" cy="458"/>
            </a:xfrm>
            <a:custGeom>
              <a:avLst/>
              <a:gdLst>
                <a:gd name="T0" fmla="*/ 51 w 51"/>
                <a:gd name="T1" fmla="*/ 23 h 70"/>
                <a:gd name="T2" fmla="*/ 51 w 51"/>
                <a:gd name="T3" fmla="*/ 46 h 70"/>
                <a:gd name="T4" fmla="*/ 25 w 51"/>
                <a:gd name="T5" fmla="*/ 70 h 70"/>
                <a:gd name="T6" fmla="*/ 0 w 51"/>
                <a:gd name="T7" fmla="*/ 46 h 70"/>
                <a:gd name="T8" fmla="*/ 0 w 51"/>
                <a:gd name="T9" fmla="*/ 23 h 70"/>
                <a:gd name="T10" fmla="*/ 25 w 51"/>
                <a:gd name="T11" fmla="*/ 0 h 70"/>
                <a:gd name="T12" fmla="*/ 51 w 51"/>
                <a:gd name="T13" fmla="*/ 23 h 70"/>
                <a:gd name="T14" fmla="*/ 9 w 51"/>
                <a:gd name="T15" fmla="*/ 24 h 70"/>
                <a:gd name="T16" fmla="*/ 9 w 51"/>
                <a:gd name="T17" fmla="*/ 45 h 70"/>
                <a:gd name="T18" fmla="*/ 25 w 51"/>
                <a:gd name="T19" fmla="*/ 61 h 70"/>
                <a:gd name="T20" fmla="*/ 41 w 51"/>
                <a:gd name="T21" fmla="*/ 45 h 70"/>
                <a:gd name="T22" fmla="*/ 41 w 51"/>
                <a:gd name="T23" fmla="*/ 24 h 70"/>
                <a:gd name="T24" fmla="*/ 25 w 51"/>
                <a:gd name="T25" fmla="*/ 8 h 70"/>
                <a:gd name="T26" fmla="*/ 9 w 51"/>
                <a:gd name="T27" fmla="*/ 2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70">
                  <a:moveTo>
                    <a:pt x="51" y="23"/>
                  </a:moveTo>
                  <a:cubicBezTo>
                    <a:pt x="51" y="46"/>
                    <a:pt x="51" y="46"/>
                    <a:pt x="51" y="46"/>
                  </a:cubicBezTo>
                  <a:cubicBezTo>
                    <a:pt x="51" y="60"/>
                    <a:pt x="40" y="70"/>
                    <a:pt x="25" y="70"/>
                  </a:cubicBezTo>
                  <a:cubicBezTo>
                    <a:pt x="11" y="70"/>
                    <a:pt x="0" y="60"/>
                    <a:pt x="0" y="4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9"/>
                    <a:pt x="10" y="0"/>
                    <a:pt x="25" y="0"/>
                  </a:cubicBezTo>
                  <a:cubicBezTo>
                    <a:pt x="40" y="0"/>
                    <a:pt x="51" y="9"/>
                    <a:pt x="51" y="23"/>
                  </a:cubicBezTo>
                  <a:close/>
                  <a:moveTo>
                    <a:pt x="9" y="24"/>
                  </a:moveTo>
                  <a:cubicBezTo>
                    <a:pt x="9" y="45"/>
                    <a:pt x="9" y="45"/>
                    <a:pt x="9" y="45"/>
                  </a:cubicBezTo>
                  <a:cubicBezTo>
                    <a:pt x="9" y="56"/>
                    <a:pt x="16" y="61"/>
                    <a:pt x="25" y="61"/>
                  </a:cubicBezTo>
                  <a:cubicBezTo>
                    <a:pt x="35" y="61"/>
                    <a:pt x="41" y="56"/>
                    <a:pt x="41" y="45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14"/>
                    <a:pt x="35" y="8"/>
                    <a:pt x="25" y="8"/>
                  </a:cubicBezTo>
                  <a:cubicBezTo>
                    <a:pt x="16" y="8"/>
                    <a:pt x="9" y="14"/>
                    <a:pt x="9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8DA6A9ED-B94F-42E0-9B2D-94669062A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" y="2359"/>
              <a:ext cx="326" cy="458"/>
            </a:xfrm>
            <a:custGeom>
              <a:avLst/>
              <a:gdLst>
                <a:gd name="T0" fmla="*/ 40 w 50"/>
                <a:gd name="T1" fmla="*/ 48 h 70"/>
                <a:gd name="T2" fmla="*/ 44 w 50"/>
                <a:gd name="T3" fmla="*/ 45 h 70"/>
                <a:gd name="T4" fmla="*/ 47 w 50"/>
                <a:gd name="T5" fmla="*/ 45 h 70"/>
                <a:gd name="T6" fmla="*/ 50 w 50"/>
                <a:gd name="T7" fmla="*/ 48 h 70"/>
                <a:gd name="T8" fmla="*/ 25 w 50"/>
                <a:gd name="T9" fmla="*/ 70 h 70"/>
                <a:gd name="T10" fmla="*/ 0 w 50"/>
                <a:gd name="T11" fmla="*/ 46 h 70"/>
                <a:gd name="T12" fmla="*/ 0 w 50"/>
                <a:gd name="T13" fmla="*/ 23 h 70"/>
                <a:gd name="T14" fmla="*/ 25 w 50"/>
                <a:gd name="T15" fmla="*/ 0 h 70"/>
                <a:gd name="T16" fmla="*/ 50 w 50"/>
                <a:gd name="T17" fmla="*/ 21 h 70"/>
                <a:gd name="T18" fmla="*/ 47 w 50"/>
                <a:gd name="T19" fmla="*/ 24 h 70"/>
                <a:gd name="T20" fmla="*/ 44 w 50"/>
                <a:gd name="T21" fmla="*/ 24 h 70"/>
                <a:gd name="T22" fmla="*/ 40 w 50"/>
                <a:gd name="T23" fmla="*/ 21 h 70"/>
                <a:gd name="T24" fmla="*/ 25 w 50"/>
                <a:gd name="T25" fmla="*/ 8 h 70"/>
                <a:gd name="T26" fmla="*/ 9 w 50"/>
                <a:gd name="T27" fmla="*/ 24 h 70"/>
                <a:gd name="T28" fmla="*/ 9 w 50"/>
                <a:gd name="T29" fmla="*/ 45 h 70"/>
                <a:gd name="T30" fmla="*/ 25 w 50"/>
                <a:gd name="T31" fmla="*/ 61 h 70"/>
                <a:gd name="T32" fmla="*/ 40 w 50"/>
                <a:gd name="T33" fmla="*/ 4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70">
                  <a:moveTo>
                    <a:pt x="40" y="48"/>
                  </a:moveTo>
                  <a:cubicBezTo>
                    <a:pt x="41" y="46"/>
                    <a:pt x="42" y="45"/>
                    <a:pt x="44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9" y="45"/>
                    <a:pt x="50" y="46"/>
                    <a:pt x="50" y="48"/>
                  </a:cubicBezTo>
                  <a:cubicBezTo>
                    <a:pt x="48" y="62"/>
                    <a:pt x="39" y="70"/>
                    <a:pt x="25" y="70"/>
                  </a:cubicBezTo>
                  <a:cubicBezTo>
                    <a:pt x="11" y="70"/>
                    <a:pt x="0" y="60"/>
                    <a:pt x="0" y="4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9" y="0"/>
                    <a:pt x="48" y="8"/>
                    <a:pt x="50" y="21"/>
                  </a:cubicBezTo>
                  <a:cubicBezTo>
                    <a:pt x="50" y="23"/>
                    <a:pt x="49" y="24"/>
                    <a:pt x="47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2" y="24"/>
                    <a:pt x="41" y="23"/>
                    <a:pt x="40" y="21"/>
                  </a:cubicBezTo>
                  <a:cubicBezTo>
                    <a:pt x="39" y="13"/>
                    <a:pt x="34" y="8"/>
                    <a:pt x="25" y="8"/>
                  </a:cubicBezTo>
                  <a:cubicBezTo>
                    <a:pt x="16" y="8"/>
                    <a:pt x="9" y="14"/>
                    <a:pt x="9" y="2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55"/>
                    <a:pt x="16" y="61"/>
                    <a:pt x="25" y="61"/>
                  </a:cubicBezTo>
                  <a:cubicBezTo>
                    <a:pt x="34" y="61"/>
                    <a:pt x="39" y="56"/>
                    <a:pt x="4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0F241FE-4840-48FF-BD0E-4070DF25C9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3" y="2189"/>
              <a:ext cx="117" cy="615"/>
            </a:xfrm>
            <a:custGeom>
              <a:avLst/>
              <a:gdLst>
                <a:gd name="T0" fmla="*/ 9 w 18"/>
                <a:gd name="T1" fmla="*/ 91 h 94"/>
                <a:gd name="T2" fmla="*/ 9 w 18"/>
                <a:gd name="T3" fmla="*/ 35 h 94"/>
                <a:gd name="T4" fmla="*/ 3 w 18"/>
                <a:gd name="T5" fmla="*/ 35 h 94"/>
                <a:gd name="T6" fmla="*/ 0 w 18"/>
                <a:gd name="T7" fmla="*/ 32 h 94"/>
                <a:gd name="T8" fmla="*/ 0 w 18"/>
                <a:gd name="T9" fmla="*/ 30 h 94"/>
                <a:gd name="T10" fmla="*/ 3 w 18"/>
                <a:gd name="T11" fmla="*/ 27 h 94"/>
                <a:gd name="T12" fmla="*/ 15 w 18"/>
                <a:gd name="T13" fmla="*/ 27 h 94"/>
                <a:gd name="T14" fmla="*/ 18 w 18"/>
                <a:gd name="T15" fmla="*/ 30 h 94"/>
                <a:gd name="T16" fmla="*/ 18 w 18"/>
                <a:gd name="T17" fmla="*/ 91 h 94"/>
                <a:gd name="T18" fmla="*/ 15 w 18"/>
                <a:gd name="T19" fmla="*/ 94 h 94"/>
                <a:gd name="T20" fmla="*/ 12 w 18"/>
                <a:gd name="T21" fmla="*/ 94 h 94"/>
                <a:gd name="T22" fmla="*/ 9 w 18"/>
                <a:gd name="T23" fmla="*/ 91 h 94"/>
                <a:gd name="T24" fmla="*/ 18 w 18"/>
                <a:gd name="T25" fmla="*/ 3 h 94"/>
                <a:gd name="T26" fmla="*/ 18 w 18"/>
                <a:gd name="T27" fmla="*/ 9 h 94"/>
                <a:gd name="T28" fmla="*/ 15 w 18"/>
                <a:gd name="T29" fmla="*/ 12 h 94"/>
                <a:gd name="T30" fmla="*/ 9 w 18"/>
                <a:gd name="T31" fmla="*/ 12 h 94"/>
                <a:gd name="T32" fmla="*/ 6 w 18"/>
                <a:gd name="T33" fmla="*/ 9 h 94"/>
                <a:gd name="T34" fmla="*/ 6 w 18"/>
                <a:gd name="T35" fmla="*/ 3 h 94"/>
                <a:gd name="T36" fmla="*/ 9 w 18"/>
                <a:gd name="T37" fmla="*/ 0 h 94"/>
                <a:gd name="T38" fmla="*/ 15 w 18"/>
                <a:gd name="T39" fmla="*/ 0 h 94"/>
                <a:gd name="T40" fmla="*/ 18 w 18"/>
                <a:gd name="T41" fmla="*/ 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94">
                  <a:moveTo>
                    <a:pt x="9" y="91"/>
                  </a:moveTo>
                  <a:cubicBezTo>
                    <a:pt x="9" y="35"/>
                    <a:pt x="9" y="35"/>
                    <a:pt x="9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5"/>
                    <a:pt x="0" y="34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7" y="27"/>
                    <a:pt x="18" y="28"/>
                    <a:pt x="18" y="30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8" y="93"/>
                    <a:pt x="17" y="94"/>
                    <a:pt x="15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0" y="94"/>
                    <a:pt x="9" y="93"/>
                    <a:pt x="9" y="91"/>
                  </a:cubicBezTo>
                  <a:close/>
                  <a:moveTo>
                    <a:pt x="18" y="3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18" y="11"/>
                    <a:pt x="17" y="12"/>
                    <a:pt x="15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12"/>
                    <a:pt x="6" y="11"/>
                    <a:pt x="6" y="9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7" y="0"/>
                    <a:pt x="9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0"/>
                    <a:pt x="18" y="1"/>
                    <a:pt x="1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B081114-E7F0-47C4-B16D-C417A7A64C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41" y="2359"/>
              <a:ext cx="326" cy="458"/>
            </a:xfrm>
            <a:custGeom>
              <a:avLst/>
              <a:gdLst>
                <a:gd name="T0" fmla="*/ 10 w 50"/>
                <a:gd name="T1" fmla="*/ 36 h 70"/>
                <a:gd name="T2" fmla="*/ 10 w 50"/>
                <a:gd name="T3" fmla="*/ 45 h 70"/>
                <a:gd name="T4" fmla="*/ 25 w 50"/>
                <a:gd name="T5" fmla="*/ 61 h 70"/>
                <a:gd name="T6" fmla="*/ 41 w 50"/>
                <a:gd name="T7" fmla="*/ 49 h 70"/>
                <a:gd name="T8" fmla="*/ 44 w 50"/>
                <a:gd name="T9" fmla="*/ 46 h 70"/>
                <a:gd name="T10" fmla="*/ 47 w 50"/>
                <a:gd name="T11" fmla="*/ 46 h 70"/>
                <a:gd name="T12" fmla="*/ 50 w 50"/>
                <a:gd name="T13" fmla="*/ 49 h 70"/>
                <a:gd name="T14" fmla="*/ 25 w 50"/>
                <a:gd name="T15" fmla="*/ 70 h 70"/>
                <a:gd name="T16" fmla="*/ 0 w 50"/>
                <a:gd name="T17" fmla="*/ 46 h 70"/>
                <a:gd name="T18" fmla="*/ 0 w 50"/>
                <a:gd name="T19" fmla="*/ 23 h 70"/>
                <a:gd name="T20" fmla="*/ 25 w 50"/>
                <a:gd name="T21" fmla="*/ 0 h 70"/>
                <a:gd name="T22" fmla="*/ 50 w 50"/>
                <a:gd name="T23" fmla="*/ 23 h 70"/>
                <a:gd name="T24" fmla="*/ 50 w 50"/>
                <a:gd name="T25" fmla="*/ 33 h 70"/>
                <a:gd name="T26" fmla="*/ 47 w 50"/>
                <a:gd name="T27" fmla="*/ 36 h 70"/>
                <a:gd name="T28" fmla="*/ 10 w 50"/>
                <a:gd name="T29" fmla="*/ 36 h 70"/>
                <a:gd name="T30" fmla="*/ 10 w 50"/>
                <a:gd name="T31" fmla="*/ 24 h 70"/>
                <a:gd name="T32" fmla="*/ 10 w 50"/>
                <a:gd name="T33" fmla="*/ 28 h 70"/>
                <a:gd name="T34" fmla="*/ 41 w 50"/>
                <a:gd name="T35" fmla="*/ 28 h 70"/>
                <a:gd name="T36" fmla="*/ 41 w 50"/>
                <a:gd name="T37" fmla="*/ 24 h 70"/>
                <a:gd name="T38" fmla="*/ 25 w 50"/>
                <a:gd name="T39" fmla="*/ 8 h 70"/>
                <a:gd name="T40" fmla="*/ 10 w 50"/>
                <a:gd name="T41" fmla="*/ 2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70">
                  <a:moveTo>
                    <a:pt x="10" y="36"/>
                  </a:moveTo>
                  <a:cubicBezTo>
                    <a:pt x="10" y="45"/>
                    <a:pt x="10" y="45"/>
                    <a:pt x="10" y="45"/>
                  </a:cubicBezTo>
                  <a:cubicBezTo>
                    <a:pt x="10" y="55"/>
                    <a:pt x="16" y="61"/>
                    <a:pt x="25" y="61"/>
                  </a:cubicBezTo>
                  <a:cubicBezTo>
                    <a:pt x="35" y="61"/>
                    <a:pt x="39" y="57"/>
                    <a:pt x="41" y="49"/>
                  </a:cubicBezTo>
                  <a:cubicBezTo>
                    <a:pt x="41" y="47"/>
                    <a:pt x="42" y="46"/>
                    <a:pt x="44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9" y="46"/>
                    <a:pt x="50" y="47"/>
                    <a:pt x="50" y="49"/>
                  </a:cubicBezTo>
                  <a:cubicBezTo>
                    <a:pt x="48" y="62"/>
                    <a:pt x="39" y="70"/>
                    <a:pt x="25" y="70"/>
                  </a:cubicBezTo>
                  <a:cubicBezTo>
                    <a:pt x="11" y="70"/>
                    <a:pt x="0" y="60"/>
                    <a:pt x="0" y="4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40" y="0"/>
                    <a:pt x="50" y="10"/>
                    <a:pt x="50" y="2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5"/>
                    <a:pt x="49" y="36"/>
                    <a:pt x="47" y="36"/>
                  </a:cubicBezTo>
                  <a:lnTo>
                    <a:pt x="10" y="36"/>
                  </a:lnTo>
                  <a:close/>
                  <a:moveTo>
                    <a:pt x="10" y="24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14"/>
                    <a:pt x="35" y="8"/>
                    <a:pt x="25" y="8"/>
                  </a:cubicBezTo>
                  <a:cubicBezTo>
                    <a:pt x="16" y="8"/>
                    <a:pt x="10" y="1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89FB044D-4A51-46FE-ADBC-FB1890B4E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6" y="2189"/>
              <a:ext cx="215" cy="621"/>
            </a:xfrm>
            <a:custGeom>
              <a:avLst/>
              <a:gdLst>
                <a:gd name="T0" fmla="*/ 20 w 33"/>
                <a:gd name="T1" fmla="*/ 35 h 95"/>
                <a:gd name="T2" fmla="*/ 20 w 33"/>
                <a:gd name="T3" fmla="*/ 74 h 95"/>
                <a:gd name="T4" fmla="*/ 30 w 33"/>
                <a:gd name="T5" fmla="*/ 86 h 95"/>
                <a:gd name="T6" fmla="*/ 33 w 33"/>
                <a:gd name="T7" fmla="*/ 89 h 95"/>
                <a:gd name="T8" fmla="*/ 33 w 33"/>
                <a:gd name="T9" fmla="*/ 92 h 95"/>
                <a:gd name="T10" fmla="*/ 30 w 33"/>
                <a:gd name="T11" fmla="*/ 95 h 95"/>
                <a:gd name="T12" fmla="*/ 11 w 33"/>
                <a:gd name="T13" fmla="*/ 75 h 95"/>
                <a:gd name="T14" fmla="*/ 11 w 33"/>
                <a:gd name="T15" fmla="*/ 35 h 95"/>
                <a:gd name="T16" fmla="*/ 4 w 33"/>
                <a:gd name="T17" fmla="*/ 35 h 95"/>
                <a:gd name="T18" fmla="*/ 0 w 33"/>
                <a:gd name="T19" fmla="*/ 32 h 95"/>
                <a:gd name="T20" fmla="*/ 0 w 33"/>
                <a:gd name="T21" fmla="*/ 30 h 95"/>
                <a:gd name="T22" fmla="*/ 4 w 33"/>
                <a:gd name="T23" fmla="*/ 27 h 95"/>
                <a:gd name="T24" fmla="*/ 11 w 33"/>
                <a:gd name="T25" fmla="*/ 27 h 95"/>
                <a:gd name="T26" fmla="*/ 11 w 33"/>
                <a:gd name="T27" fmla="*/ 3 h 95"/>
                <a:gd name="T28" fmla="*/ 14 w 33"/>
                <a:gd name="T29" fmla="*/ 0 h 95"/>
                <a:gd name="T30" fmla="*/ 17 w 33"/>
                <a:gd name="T31" fmla="*/ 0 h 95"/>
                <a:gd name="T32" fmla="*/ 20 w 33"/>
                <a:gd name="T33" fmla="*/ 3 h 95"/>
                <a:gd name="T34" fmla="*/ 20 w 33"/>
                <a:gd name="T35" fmla="*/ 27 h 95"/>
                <a:gd name="T36" fmla="*/ 30 w 33"/>
                <a:gd name="T37" fmla="*/ 27 h 95"/>
                <a:gd name="T38" fmla="*/ 33 w 33"/>
                <a:gd name="T39" fmla="*/ 30 h 95"/>
                <a:gd name="T40" fmla="*/ 33 w 33"/>
                <a:gd name="T41" fmla="*/ 32 h 95"/>
                <a:gd name="T42" fmla="*/ 30 w 33"/>
                <a:gd name="T43" fmla="*/ 35 h 95"/>
                <a:gd name="T44" fmla="*/ 20 w 33"/>
                <a:gd name="T45" fmla="*/ 3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95">
                  <a:moveTo>
                    <a:pt x="20" y="35"/>
                  </a:moveTo>
                  <a:cubicBezTo>
                    <a:pt x="20" y="74"/>
                    <a:pt x="20" y="74"/>
                    <a:pt x="20" y="74"/>
                  </a:cubicBezTo>
                  <a:cubicBezTo>
                    <a:pt x="20" y="82"/>
                    <a:pt x="24" y="85"/>
                    <a:pt x="30" y="86"/>
                  </a:cubicBezTo>
                  <a:cubicBezTo>
                    <a:pt x="32" y="86"/>
                    <a:pt x="33" y="87"/>
                    <a:pt x="33" y="89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3" y="94"/>
                    <a:pt x="32" y="95"/>
                    <a:pt x="30" y="95"/>
                  </a:cubicBezTo>
                  <a:cubicBezTo>
                    <a:pt x="18" y="95"/>
                    <a:pt x="11" y="87"/>
                    <a:pt x="11" y="7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1" y="35"/>
                    <a:pt x="0" y="34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4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9" y="0"/>
                    <a:pt x="20" y="1"/>
                    <a:pt x="20" y="3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3" y="28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4"/>
                    <a:pt x="32" y="35"/>
                    <a:pt x="30" y="35"/>
                  </a:cubicBezTo>
                  <a:lnTo>
                    <a:pt x="2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753CE5DA-0ECD-466D-BFE1-2BDC177AE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6" y="2365"/>
              <a:ext cx="333" cy="615"/>
            </a:xfrm>
            <a:custGeom>
              <a:avLst/>
              <a:gdLst>
                <a:gd name="T0" fmla="*/ 5 w 51"/>
                <a:gd name="T1" fmla="*/ 91 h 94"/>
                <a:gd name="T2" fmla="*/ 5 w 51"/>
                <a:gd name="T3" fmla="*/ 88 h 94"/>
                <a:gd name="T4" fmla="*/ 8 w 51"/>
                <a:gd name="T5" fmla="*/ 85 h 94"/>
                <a:gd name="T6" fmla="*/ 19 w 51"/>
                <a:gd name="T7" fmla="*/ 73 h 94"/>
                <a:gd name="T8" fmla="*/ 21 w 51"/>
                <a:gd name="T9" fmla="*/ 67 h 94"/>
                <a:gd name="T10" fmla="*/ 0 w 51"/>
                <a:gd name="T11" fmla="*/ 4 h 94"/>
                <a:gd name="T12" fmla="*/ 3 w 51"/>
                <a:gd name="T13" fmla="*/ 0 h 94"/>
                <a:gd name="T14" fmla="*/ 6 w 51"/>
                <a:gd name="T15" fmla="*/ 0 h 94"/>
                <a:gd name="T16" fmla="*/ 10 w 51"/>
                <a:gd name="T17" fmla="*/ 3 h 94"/>
                <a:gd name="T18" fmla="*/ 25 w 51"/>
                <a:gd name="T19" fmla="*/ 53 h 94"/>
                <a:gd name="T20" fmla="*/ 42 w 51"/>
                <a:gd name="T21" fmla="*/ 3 h 94"/>
                <a:gd name="T22" fmla="*/ 45 w 51"/>
                <a:gd name="T23" fmla="*/ 0 h 94"/>
                <a:gd name="T24" fmla="*/ 48 w 51"/>
                <a:gd name="T25" fmla="*/ 0 h 94"/>
                <a:gd name="T26" fmla="*/ 51 w 51"/>
                <a:gd name="T27" fmla="*/ 4 h 94"/>
                <a:gd name="T28" fmla="*/ 27 w 51"/>
                <a:gd name="T29" fmla="*/ 74 h 94"/>
                <a:gd name="T30" fmla="*/ 8 w 51"/>
                <a:gd name="T31" fmla="*/ 94 h 94"/>
                <a:gd name="T32" fmla="*/ 5 w 51"/>
                <a:gd name="T33" fmla="*/ 9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94">
                  <a:moveTo>
                    <a:pt x="5" y="91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6"/>
                    <a:pt x="6" y="85"/>
                    <a:pt x="8" y="85"/>
                  </a:cubicBezTo>
                  <a:cubicBezTo>
                    <a:pt x="14" y="84"/>
                    <a:pt x="17" y="80"/>
                    <a:pt x="19" y="73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1"/>
                    <a:pt x="10" y="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"/>
                    <a:pt x="43" y="0"/>
                    <a:pt x="4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0" y="0"/>
                    <a:pt x="51" y="1"/>
                    <a:pt x="51" y="4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4" y="86"/>
                    <a:pt x="19" y="93"/>
                    <a:pt x="8" y="94"/>
                  </a:cubicBezTo>
                  <a:cubicBezTo>
                    <a:pt x="6" y="94"/>
                    <a:pt x="5" y="93"/>
                    <a:pt x="5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2C7AD2D8-1FD2-47F5-BD26-0EFFA9846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8" y="2960"/>
              <a:ext cx="215" cy="615"/>
            </a:xfrm>
            <a:custGeom>
              <a:avLst/>
              <a:gdLst>
                <a:gd name="T0" fmla="*/ 19 w 33"/>
                <a:gd name="T1" fmla="*/ 35 h 94"/>
                <a:gd name="T2" fmla="*/ 19 w 33"/>
                <a:gd name="T3" fmla="*/ 74 h 94"/>
                <a:gd name="T4" fmla="*/ 30 w 33"/>
                <a:gd name="T5" fmla="*/ 86 h 94"/>
                <a:gd name="T6" fmla="*/ 33 w 33"/>
                <a:gd name="T7" fmla="*/ 89 h 94"/>
                <a:gd name="T8" fmla="*/ 33 w 33"/>
                <a:gd name="T9" fmla="*/ 91 h 94"/>
                <a:gd name="T10" fmla="*/ 30 w 33"/>
                <a:gd name="T11" fmla="*/ 94 h 94"/>
                <a:gd name="T12" fmla="*/ 10 w 33"/>
                <a:gd name="T13" fmla="*/ 75 h 94"/>
                <a:gd name="T14" fmla="*/ 10 w 33"/>
                <a:gd name="T15" fmla="*/ 35 h 94"/>
                <a:gd name="T16" fmla="*/ 3 w 33"/>
                <a:gd name="T17" fmla="*/ 35 h 94"/>
                <a:gd name="T18" fmla="*/ 0 w 33"/>
                <a:gd name="T19" fmla="*/ 32 h 94"/>
                <a:gd name="T20" fmla="*/ 0 w 33"/>
                <a:gd name="T21" fmla="*/ 30 h 94"/>
                <a:gd name="T22" fmla="*/ 3 w 33"/>
                <a:gd name="T23" fmla="*/ 27 h 94"/>
                <a:gd name="T24" fmla="*/ 10 w 33"/>
                <a:gd name="T25" fmla="*/ 27 h 94"/>
                <a:gd name="T26" fmla="*/ 10 w 33"/>
                <a:gd name="T27" fmla="*/ 3 h 94"/>
                <a:gd name="T28" fmla="*/ 13 w 33"/>
                <a:gd name="T29" fmla="*/ 0 h 94"/>
                <a:gd name="T30" fmla="*/ 16 w 33"/>
                <a:gd name="T31" fmla="*/ 0 h 94"/>
                <a:gd name="T32" fmla="*/ 19 w 33"/>
                <a:gd name="T33" fmla="*/ 3 h 94"/>
                <a:gd name="T34" fmla="*/ 19 w 33"/>
                <a:gd name="T35" fmla="*/ 27 h 94"/>
                <a:gd name="T36" fmla="*/ 30 w 33"/>
                <a:gd name="T37" fmla="*/ 27 h 94"/>
                <a:gd name="T38" fmla="*/ 33 w 33"/>
                <a:gd name="T39" fmla="*/ 30 h 94"/>
                <a:gd name="T40" fmla="*/ 33 w 33"/>
                <a:gd name="T41" fmla="*/ 32 h 94"/>
                <a:gd name="T42" fmla="*/ 30 w 33"/>
                <a:gd name="T43" fmla="*/ 35 h 94"/>
                <a:gd name="T44" fmla="*/ 19 w 33"/>
                <a:gd name="T45" fmla="*/ 3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94">
                  <a:moveTo>
                    <a:pt x="19" y="35"/>
                  </a:moveTo>
                  <a:cubicBezTo>
                    <a:pt x="19" y="74"/>
                    <a:pt x="19" y="74"/>
                    <a:pt x="19" y="74"/>
                  </a:cubicBezTo>
                  <a:cubicBezTo>
                    <a:pt x="19" y="82"/>
                    <a:pt x="24" y="85"/>
                    <a:pt x="30" y="86"/>
                  </a:cubicBezTo>
                  <a:cubicBezTo>
                    <a:pt x="32" y="86"/>
                    <a:pt x="33" y="86"/>
                    <a:pt x="33" y="89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3"/>
                    <a:pt x="32" y="94"/>
                    <a:pt x="30" y="94"/>
                  </a:cubicBezTo>
                  <a:cubicBezTo>
                    <a:pt x="17" y="94"/>
                    <a:pt x="10" y="87"/>
                    <a:pt x="10" y="7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5"/>
                    <a:pt x="0" y="34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"/>
                    <a:pt x="11" y="0"/>
                    <a:pt x="1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1"/>
                    <a:pt x="19" y="3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3" y="28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4"/>
                    <a:pt x="32" y="35"/>
                    <a:pt x="30" y="35"/>
                  </a:cubicBezTo>
                  <a:lnTo>
                    <a:pt x="19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649B322-759B-4320-8D43-E5ECB91CCA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68" y="3124"/>
              <a:ext cx="333" cy="458"/>
            </a:xfrm>
            <a:custGeom>
              <a:avLst/>
              <a:gdLst>
                <a:gd name="T0" fmla="*/ 51 w 51"/>
                <a:gd name="T1" fmla="*/ 24 h 70"/>
                <a:gd name="T2" fmla="*/ 51 w 51"/>
                <a:gd name="T3" fmla="*/ 47 h 70"/>
                <a:gd name="T4" fmla="*/ 25 w 51"/>
                <a:gd name="T5" fmla="*/ 70 h 70"/>
                <a:gd name="T6" fmla="*/ 0 w 51"/>
                <a:gd name="T7" fmla="*/ 47 h 70"/>
                <a:gd name="T8" fmla="*/ 0 w 51"/>
                <a:gd name="T9" fmla="*/ 24 h 70"/>
                <a:gd name="T10" fmla="*/ 25 w 51"/>
                <a:gd name="T11" fmla="*/ 0 h 70"/>
                <a:gd name="T12" fmla="*/ 51 w 51"/>
                <a:gd name="T13" fmla="*/ 24 h 70"/>
                <a:gd name="T14" fmla="*/ 9 w 51"/>
                <a:gd name="T15" fmla="*/ 25 h 70"/>
                <a:gd name="T16" fmla="*/ 9 w 51"/>
                <a:gd name="T17" fmla="*/ 46 h 70"/>
                <a:gd name="T18" fmla="*/ 25 w 51"/>
                <a:gd name="T19" fmla="*/ 62 h 70"/>
                <a:gd name="T20" fmla="*/ 42 w 51"/>
                <a:gd name="T21" fmla="*/ 46 h 70"/>
                <a:gd name="T22" fmla="*/ 42 w 51"/>
                <a:gd name="T23" fmla="*/ 25 h 70"/>
                <a:gd name="T24" fmla="*/ 25 w 51"/>
                <a:gd name="T25" fmla="*/ 9 h 70"/>
                <a:gd name="T26" fmla="*/ 9 w 51"/>
                <a:gd name="T27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70">
                  <a:moveTo>
                    <a:pt x="51" y="24"/>
                  </a:moveTo>
                  <a:cubicBezTo>
                    <a:pt x="51" y="47"/>
                    <a:pt x="51" y="47"/>
                    <a:pt x="51" y="47"/>
                  </a:cubicBezTo>
                  <a:cubicBezTo>
                    <a:pt x="51" y="61"/>
                    <a:pt x="40" y="70"/>
                    <a:pt x="25" y="70"/>
                  </a:cubicBezTo>
                  <a:cubicBezTo>
                    <a:pt x="11" y="70"/>
                    <a:pt x="0" y="61"/>
                    <a:pt x="0" y="4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40" y="0"/>
                    <a:pt x="51" y="10"/>
                    <a:pt x="51" y="24"/>
                  </a:cubicBezTo>
                  <a:close/>
                  <a:moveTo>
                    <a:pt x="9" y="25"/>
                  </a:moveTo>
                  <a:cubicBezTo>
                    <a:pt x="9" y="46"/>
                    <a:pt x="9" y="46"/>
                    <a:pt x="9" y="46"/>
                  </a:cubicBezTo>
                  <a:cubicBezTo>
                    <a:pt x="9" y="56"/>
                    <a:pt x="16" y="62"/>
                    <a:pt x="25" y="62"/>
                  </a:cubicBezTo>
                  <a:cubicBezTo>
                    <a:pt x="35" y="62"/>
                    <a:pt x="42" y="56"/>
                    <a:pt x="42" y="46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5" y="9"/>
                    <a:pt x="25" y="9"/>
                  </a:cubicBezTo>
                  <a:cubicBezTo>
                    <a:pt x="16" y="9"/>
                    <a:pt x="9" y="14"/>
                    <a:pt x="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D560A4F3-C38B-4CF2-9C41-5313F17F0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2" y="3124"/>
              <a:ext cx="326" cy="628"/>
            </a:xfrm>
            <a:custGeom>
              <a:avLst/>
              <a:gdLst>
                <a:gd name="T0" fmla="*/ 50 w 50"/>
                <a:gd name="T1" fmla="*/ 5 h 96"/>
                <a:gd name="T2" fmla="*/ 50 w 50"/>
                <a:gd name="T3" fmla="*/ 73 h 96"/>
                <a:gd name="T4" fmla="*/ 25 w 50"/>
                <a:gd name="T5" fmla="*/ 96 h 96"/>
                <a:gd name="T6" fmla="*/ 1 w 50"/>
                <a:gd name="T7" fmla="*/ 76 h 96"/>
                <a:gd name="T8" fmla="*/ 4 w 50"/>
                <a:gd name="T9" fmla="*/ 73 h 96"/>
                <a:gd name="T10" fmla="*/ 7 w 50"/>
                <a:gd name="T11" fmla="*/ 73 h 96"/>
                <a:gd name="T12" fmla="*/ 10 w 50"/>
                <a:gd name="T13" fmla="*/ 76 h 96"/>
                <a:gd name="T14" fmla="*/ 25 w 50"/>
                <a:gd name="T15" fmla="*/ 88 h 96"/>
                <a:gd name="T16" fmla="*/ 41 w 50"/>
                <a:gd name="T17" fmla="*/ 72 h 96"/>
                <a:gd name="T18" fmla="*/ 41 w 50"/>
                <a:gd name="T19" fmla="*/ 60 h 96"/>
                <a:gd name="T20" fmla="*/ 25 w 50"/>
                <a:gd name="T21" fmla="*/ 68 h 96"/>
                <a:gd name="T22" fmla="*/ 1 w 50"/>
                <a:gd name="T23" fmla="*/ 44 h 96"/>
                <a:gd name="T24" fmla="*/ 1 w 50"/>
                <a:gd name="T25" fmla="*/ 24 h 96"/>
                <a:gd name="T26" fmla="*/ 25 w 50"/>
                <a:gd name="T27" fmla="*/ 0 h 96"/>
                <a:gd name="T28" fmla="*/ 42 w 50"/>
                <a:gd name="T29" fmla="*/ 8 h 96"/>
                <a:gd name="T30" fmla="*/ 42 w 50"/>
                <a:gd name="T31" fmla="*/ 5 h 96"/>
                <a:gd name="T32" fmla="*/ 45 w 50"/>
                <a:gd name="T33" fmla="*/ 2 h 96"/>
                <a:gd name="T34" fmla="*/ 47 w 50"/>
                <a:gd name="T35" fmla="*/ 2 h 96"/>
                <a:gd name="T36" fmla="*/ 50 w 50"/>
                <a:gd name="T37" fmla="*/ 5 h 96"/>
                <a:gd name="T38" fmla="*/ 41 w 50"/>
                <a:gd name="T39" fmla="*/ 43 h 96"/>
                <a:gd name="T40" fmla="*/ 41 w 50"/>
                <a:gd name="T41" fmla="*/ 25 h 96"/>
                <a:gd name="T42" fmla="*/ 25 w 50"/>
                <a:gd name="T43" fmla="*/ 9 h 96"/>
                <a:gd name="T44" fmla="*/ 10 w 50"/>
                <a:gd name="T45" fmla="*/ 25 h 96"/>
                <a:gd name="T46" fmla="*/ 10 w 50"/>
                <a:gd name="T47" fmla="*/ 43 h 96"/>
                <a:gd name="T48" fmla="*/ 25 w 50"/>
                <a:gd name="T49" fmla="*/ 59 h 96"/>
                <a:gd name="T50" fmla="*/ 41 w 50"/>
                <a:gd name="T51" fmla="*/ 4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96">
                  <a:moveTo>
                    <a:pt x="50" y="5"/>
                  </a:moveTo>
                  <a:cubicBezTo>
                    <a:pt x="50" y="73"/>
                    <a:pt x="50" y="73"/>
                    <a:pt x="50" y="73"/>
                  </a:cubicBezTo>
                  <a:cubicBezTo>
                    <a:pt x="50" y="87"/>
                    <a:pt x="40" y="96"/>
                    <a:pt x="25" y="96"/>
                  </a:cubicBezTo>
                  <a:cubicBezTo>
                    <a:pt x="12" y="96"/>
                    <a:pt x="2" y="89"/>
                    <a:pt x="1" y="76"/>
                  </a:cubicBezTo>
                  <a:cubicBezTo>
                    <a:pt x="0" y="74"/>
                    <a:pt x="1" y="73"/>
                    <a:pt x="4" y="73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9" y="73"/>
                    <a:pt x="10" y="74"/>
                    <a:pt x="10" y="76"/>
                  </a:cubicBezTo>
                  <a:cubicBezTo>
                    <a:pt x="12" y="83"/>
                    <a:pt x="16" y="88"/>
                    <a:pt x="25" y="88"/>
                  </a:cubicBezTo>
                  <a:cubicBezTo>
                    <a:pt x="35" y="88"/>
                    <a:pt x="41" y="82"/>
                    <a:pt x="41" y="72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38" y="65"/>
                    <a:pt x="32" y="68"/>
                    <a:pt x="25" y="68"/>
                  </a:cubicBezTo>
                  <a:cubicBezTo>
                    <a:pt x="10" y="68"/>
                    <a:pt x="1" y="58"/>
                    <a:pt x="1" y="4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10"/>
                    <a:pt x="10" y="0"/>
                    <a:pt x="25" y="0"/>
                  </a:cubicBezTo>
                  <a:cubicBezTo>
                    <a:pt x="32" y="0"/>
                    <a:pt x="38" y="3"/>
                    <a:pt x="42" y="8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3"/>
                    <a:pt x="43" y="2"/>
                    <a:pt x="45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2"/>
                    <a:pt x="50" y="3"/>
                    <a:pt x="50" y="5"/>
                  </a:cubicBezTo>
                  <a:close/>
                  <a:moveTo>
                    <a:pt x="41" y="43"/>
                  </a:moveTo>
                  <a:cubicBezTo>
                    <a:pt x="41" y="25"/>
                    <a:pt x="41" y="25"/>
                    <a:pt x="41" y="25"/>
                  </a:cubicBezTo>
                  <a:cubicBezTo>
                    <a:pt x="41" y="15"/>
                    <a:pt x="35" y="9"/>
                    <a:pt x="25" y="9"/>
                  </a:cubicBezTo>
                  <a:cubicBezTo>
                    <a:pt x="16" y="9"/>
                    <a:pt x="10" y="15"/>
                    <a:pt x="10" y="25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53"/>
                    <a:pt x="16" y="59"/>
                    <a:pt x="25" y="59"/>
                  </a:cubicBezTo>
                  <a:cubicBezTo>
                    <a:pt x="35" y="59"/>
                    <a:pt x="41" y="53"/>
                    <a:pt x="4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A2331217-7885-4A8E-BC94-D50EF29A32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8" y="3124"/>
              <a:ext cx="326" cy="458"/>
            </a:xfrm>
            <a:custGeom>
              <a:avLst/>
              <a:gdLst>
                <a:gd name="T0" fmla="*/ 9 w 50"/>
                <a:gd name="T1" fmla="*/ 36 h 70"/>
                <a:gd name="T2" fmla="*/ 9 w 50"/>
                <a:gd name="T3" fmla="*/ 46 h 70"/>
                <a:gd name="T4" fmla="*/ 25 w 50"/>
                <a:gd name="T5" fmla="*/ 62 h 70"/>
                <a:gd name="T6" fmla="*/ 40 w 50"/>
                <a:gd name="T7" fmla="*/ 50 h 70"/>
                <a:gd name="T8" fmla="*/ 44 w 50"/>
                <a:gd name="T9" fmla="*/ 47 h 70"/>
                <a:gd name="T10" fmla="*/ 47 w 50"/>
                <a:gd name="T11" fmla="*/ 47 h 70"/>
                <a:gd name="T12" fmla="*/ 50 w 50"/>
                <a:gd name="T13" fmla="*/ 50 h 70"/>
                <a:gd name="T14" fmla="*/ 25 w 50"/>
                <a:gd name="T15" fmla="*/ 70 h 70"/>
                <a:gd name="T16" fmla="*/ 0 w 50"/>
                <a:gd name="T17" fmla="*/ 47 h 70"/>
                <a:gd name="T18" fmla="*/ 0 w 50"/>
                <a:gd name="T19" fmla="*/ 24 h 70"/>
                <a:gd name="T20" fmla="*/ 25 w 50"/>
                <a:gd name="T21" fmla="*/ 0 h 70"/>
                <a:gd name="T22" fmla="*/ 50 w 50"/>
                <a:gd name="T23" fmla="*/ 24 h 70"/>
                <a:gd name="T24" fmla="*/ 50 w 50"/>
                <a:gd name="T25" fmla="*/ 33 h 70"/>
                <a:gd name="T26" fmla="*/ 47 w 50"/>
                <a:gd name="T27" fmla="*/ 36 h 70"/>
                <a:gd name="T28" fmla="*/ 9 w 50"/>
                <a:gd name="T29" fmla="*/ 36 h 70"/>
                <a:gd name="T30" fmla="*/ 9 w 50"/>
                <a:gd name="T31" fmla="*/ 25 h 70"/>
                <a:gd name="T32" fmla="*/ 9 w 50"/>
                <a:gd name="T33" fmla="*/ 28 h 70"/>
                <a:gd name="T34" fmla="*/ 41 w 50"/>
                <a:gd name="T35" fmla="*/ 28 h 70"/>
                <a:gd name="T36" fmla="*/ 41 w 50"/>
                <a:gd name="T37" fmla="*/ 25 h 70"/>
                <a:gd name="T38" fmla="*/ 25 w 50"/>
                <a:gd name="T39" fmla="*/ 9 h 70"/>
                <a:gd name="T40" fmla="*/ 9 w 50"/>
                <a:gd name="T41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70">
                  <a:moveTo>
                    <a:pt x="9" y="36"/>
                  </a:moveTo>
                  <a:cubicBezTo>
                    <a:pt x="9" y="46"/>
                    <a:pt x="9" y="46"/>
                    <a:pt x="9" y="46"/>
                  </a:cubicBezTo>
                  <a:cubicBezTo>
                    <a:pt x="9" y="56"/>
                    <a:pt x="16" y="62"/>
                    <a:pt x="25" y="62"/>
                  </a:cubicBezTo>
                  <a:cubicBezTo>
                    <a:pt x="34" y="62"/>
                    <a:pt x="38" y="57"/>
                    <a:pt x="40" y="50"/>
                  </a:cubicBezTo>
                  <a:cubicBezTo>
                    <a:pt x="41" y="48"/>
                    <a:pt x="42" y="47"/>
                    <a:pt x="44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9" y="47"/>
                    <a:pt x="50" y="48"/>
                    <a:pt x="50" y="50"/>
                  </a:cubicBezTo>
                  <a:cubicBezTo>
                    <a:pt x="48" y="63"/>
                    <a:pt x="38" y="70"/>
                    <a:pt x="25" y="70"/>
                  </a:cubicBezTo>
                  <a:cubicBezTo>
                    <a:pt x="11" y="70"/>
                    <a:pt x="0" y="60"/>
                    <a:pt x="0" y="4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0" y="0"/>
                    <a:pt x="25" y="0"/>
                  </a:cubicBezTo>
                  <a:cubicBezTo>
                    <a:pt x="39" y="0"/>
                    <a:pt x="50" y="10"/>
                    <a:pt x="50" y="24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5"/>
                    <a:pt x="49" y="36"/>
                    <a:pt x="47" y="36"/>
                  </a:cubicBezTo>
                  <a:lnTo>
                    <a:pt x="9" y="36"/>
                  </a:lnTo>
                  <a:close/>
                  <a:moveTo>
                    <a:pt x="9" y="25"/>
                  </a:moveTo>
                  <a:cubicBezTo>
                    <a:pt x="9" y="28"/>
                    <a:pt x="9" y="28"/>
                    <a:pt x="9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15"/>
                    <a:pt x="34" y="9"/>
                    <a:pt x="25" y="9"/>
                  </a:cubicBezTo>
                  <a:cubicBezTo>
                    <a:pt x="16" y="9"/>
                    <a:pt x="9" y="15"/>
                    <a:pt x="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549DCDA6-0723-4465-A9DF-D62788D50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" y="2960"/>
              <a:ext cx="215" cy="615"/>
            </a:xfrm>
            <a:custGeom>
              <a:avLst/>
              <a:gdLst>
                <a:gd name="T0" fmla="*/ 19 w 33"/>
                <a:gd name="T1" fmla="*/ 35 h 94"/>
                <a:gd name="T2" fmla="*/ 19 w 33"/>
                <a:gd name="T3" fmla="*/ 74 h 94"/>
                <a:gd name="T4" fmla="*/ 30 w 33"/>
                <a:gd name="T5" fmla="*/ 86 h 94"/>
                <a:gd name="T6" fmla="*/ 33 w 33"/>
                <a:gd name="T7" fmla="*/ 89 h 94"/>
                <a:gd name="T8" fmla="*/ 33 w 33"/>
                <a:gd name="T9" fmla="*/ 91 h 94"/>
                <a:gd name="T10" fmla="*/ 30 w 33"/>
                <a:gd name="T11" fmla="*/ 94 h 94"/>
                <a:gd name="T12" fmla="*/ 10 w 33"/>
                <a:gd name="T13" fmla="*/ 75 h 94"/>
                <a:gd name="T14" fmla="*/ 10 w 33"/>
                <a:gd name="T15" fmla="*/ 35 h 94"/>
                <a:gd name="T16" fmla="*/ 3 w 33"/>
                <a:gd name="T17" fmla="*/ 35 h 94"/>
                <a:gd name="T18" fmla="*/ 0 w 33"/>
                <a:gd name="T19" fmla="*/ 32 h 94"/>
                <a:gd name="T20" fmla="*/ 0 w 33"/>
                <a:gd name="T21" fmla="*/ 30 h 94"/>
                <a:gd name="T22" fmla="*/ 3 w 33"/>
                <a:gd name="T23" fmla="*/ 27 h 94"/>
                <a:gd name="T24" fmla="*/ 10 w 33"/>
                <a:gd name="T25" fmla="*/ 27 h 94"/>
                <a:gd name="T26" fmla="*/ 10 w 33"/>
                <a:gd name="T27" fmla="*/ 3 h 94"/>
                <a:gd name="T28" fmla="*/ 13 w 33"/>
                <a:gd name="T29" fmla="*/ 0 h 94"/>
                <a:gd name="T30" fmla="*/ 16 w 33"/>
                <a:gd name="T31" fmla="*/ 0 h 94"/>
                <a:gd name="T32" fmla="*/ 19 w 33"/>
                <a:gd name="T33" fmla="*/ 3 h 94"/>
                <a:gd name="T34" fmla="*/ 19 w 33"/>
                <a:gd name="T35" fmla="*/ 27 h 94"/>
                <a:gd name="T36" fmla="*/ 30 w 33"/>
                <a:gd name="T37" fmla="*/ 27 h 94"/>
                <a:gd name="T38" fmla="*/ 33 w 33"/>
                <a:gd name="T39" fmla="*/ 30 h 94"/>
                <a:gd name="T40" fmla="*/ 33 w 33"/>
                <a:gd name="T41" fmla="*/ 32 h 94"/>
                <a:gd name="T42" fmla="*/ 30 w 33"/>
                <a:gd name="T43" fmla="*/ 35 h 94"/>
                <a:gd name="T44" fmla="*/ 19 w 33"/>
                <a:gd name="T45" fmla="*/ 3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94">
                  <a:moveTo>
                    <a:pt x="19" y="35"/>
                  </a:moveTo>
                  <a:cubicBezTo>
                    <a:pt x="19" y="74"/>
                    <a:pt x="19" y="74"/>
                    <a:pt x="19" y="74"/>
                  </a:cubicBezTo>
                  <a:cubicBezTo>
                    <a:pt x="19" y="82"/>
                    <a:pt x="24" y="85"/>
                    <a:pt x="30" y="86"/>
                  </a:cubicBezTo>
                  <a:cubicBezTo>
                    <a:pt x="32" y="86"/>
                    <a:pt x="33" y="86"/>
                    <a:pt x="33" y="89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3"/>
                    <a:pt x="32" y="94"/>
                    <a:pt x="30" y="94"/>
                  </a:cubicBezTo>
                  <a:cubicBezTo>
                    <a:pt x="17" y="94"/>
                    <a:pt x="10" y="87"/>
                    <a:pt x="10" y="7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5"/>
                    <a:pt x="0" y="34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"/>
                    <a:pt x="11" y="0"/>
                    <a:pt x="1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1"/>
                    <a:pt x="19" y="3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3" y="28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4"/>
                    <a:pt x="32" y="35"/>
                    <a:pt x="30" y="35"/>
                  </a:cubicBezTo>
                  <a:lnTo>
                    <a:pt x="19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440C2142-F6F4-4205-A3B8-ECBC3797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6" y="2960"/>
              <a:ext cx="326" cy="615"/>
            </a:xfrm>
            <a:custGeom>
              <a:avLst/>
              <a:gdLst>
                <a:gd name="T0" fmla="*/ 50 w 50"/>
                <a:gd name="T1" fmla="*/ 49 h 94"/>
                <a:gd name="T2" fmla="*/ 50 w 50"/>
                <a:gd name="T3" fmla="*/ 91 h 94"/>
                <a:gd name="T4" fmla="*/ 46 w 50"/>
                <a:gd name="T5" fmla="*/ 94 h 94"/>
                <a:gd name="T6" fmla="*/ 44 w 50"/>
                <a:gd name="T7" fmla="*/ 94 h 94"/>
                <a:gd name="T8" fmla="*/ 40 w 50"/>
                <a:gd name="T9" fmla="*/ 91 h 94"/>
                <a:gd name="T10" fmla="*/ 40 w 50"/>
                <a:gd name="T11" fmla="*/ 50 h 94"/>
                <a:gd name="T12" fmla="*/ 25 w 50"/>
                <a:gd name="T13" fmla="*/ 34 h 94"/>
                <a:gd name="T14" fmla="*/ 9 w 50"/>
                <a:gd name="T15" fmla="*/ 50 h 94"/>
                <a:gd name="T16" fmla="*/ 9 w 50"/>
                <a:gd name="T17" fmla="*/ 91 h 94"/>
                <a:gd name="T18" fmla="*/ 6 w 50"/>
                <a:gd name="T19" fmla="*/ 94 h 94"/>
                <a:gd name="T20" fmla="*/ 3 w 50"/>
                <a:gd name="T21" fmla="*/ 94 h 94"/>
                <a:gd name="T22" fmla="*/ 0 w 50"/>
                <a:gd name="T23" fmla="*/ 91 h 94"/>
                <a:gd name="T24" fmla="*/ 0 w 50"/>
                <a:gd name="T25" fmla="*/ 3 h 94"/>
                <a:gd name="T26" fmla="*/ 3 w 50"/>
                <a:gd name="T27" fmla="*/ 0 h 94"/>
                <a:gd name="T28" fmla="*/ 6 w 50"/>
                <a:gd name="T29" fmla="*/ 0 h 94"/>
                <a:gd name="T30" fmla="*/ 9 w 50"/>
                <a:gd name="T31" fmla="*/ 3 h 94"/>
                <a:gd name="T32" fmla="*/ 9 w 50"/>
                <a:gd name="T33" fmla="*/ 33 h 94"/>
                <a:gd name="T34" fmla="*/ 26 w 50"/>
                <a:gd name="T35" fmla="*/ 25 h 94"/>
                <a:gd name="T36" fmla="*/ 50 w 50"/>
                <a:gd name="T37" fmla="*/ 4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94">
                  <a:moveTo>
                    <a:pt x="50" y="49"/>
                  </a:moveTo>
                  <a:cubicBezTo>
                    <a:pt x="50" y="91"/>
                    <a:pt x="50" y="91"/>
                    <a:pt x="50" y="91"/>
                  </a:cubicBezTo>
                  <a:cubicBezTo>
                    <a:pt x="50" y="93"/>
                    <a:pt x="49" y="94"/>
                    <a:pt x="46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1" y="94"/>
                    <a:pt x="40" y="93"/>
                    <a:pt x="40" y="91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0" y="40"/>
                    <a:pt x="34" y="34"/>
                    <a:pt x="25" y="34"/>
                  </a:cubicBezTo>
                  <a:cubicBezTo>
                    <a:pt x="16" y="34"/>
                    <a:pt x="9" y="40"/>
                    <a:pt x="9" y="50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93"/>
                    <a:pt x="8" y="94"/>
                    <a:pt x="6" y="94"/>
                  </a:cubicBezTo>
                  <a:cubicBezTo>
                    <a:pt x="3" y="94"/>
                    <a:pt x="3" y="94"/>
                    <a:pt x="3" y="94"/>
                  </a:cubicBezTo>
                  <a:cubicBezTo>
                    <a:pt x="1" y="94"/>
                    <a:pt x="0" y="93"/>
                    <a:pt x="0" y="9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1"/>
                    <a:pt x="9" y="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3" y="28"/>
                    <a:pt x="18" y="25"/>
                    <a:pt x="26" y="25"/>
                  </a:cubicBezTo>
                  <a:cubicBezTo>
                    <a:pt x="40" y="25"/>
                    <a:pt x="50" y="35"/>
                    <a:pt x="5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43CE6894-E13A-40A4-B1C2-D867103542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6" y="3124"/>
              <a:ext cx="326" cy="458"/>
            </a:xfrm>
            <a:custGeom>
              <a:avLst/>
              <a:gdLst>
                <a:gd name="T0" fmla="*/ 10 w 50"/>
                <a:gd name="T1" fmla="*/ 36 h 70"/>
                <a:gd name="T2" fmla="*/ 10 w 50"/>
                <a:gd name="T3" fmla="*/ 46 h 70"/>
                <a:gd name="T4" fmla="*/ 25 w 50"/>
                <a:gd name="T5" fmla="*/ 62 h 70"/>
                <a:gd name="T6" fmla="*/ 41 w 50"/>
                <a:gd name="T7" fmla="*/ 50 h 70"/>
                <a:gd name="T8" fmla="*/ 44 w 50"/>
                <a:gd name="T9" fmla="*/ 47 h 70"/>
                <a:gd name="T10" fmla="*/ 47 w 50"/>
                <a:gd name="T11" fmla="*/ 47 h 70"/>
                <a:gd name="T12" fmla="*/ 50 w 50"/>
                <a:gd name="T13" fmla="*/ 50 h 70"/>
                <a:gd name="T14" fmla="*/ 25 w 50"/>
                <a:gd name="T15" fmla="*/ 70 h 70"/>
                <a:gd name="T16" fmla="*/ 0 w 50"/>
                <a:gd name="T17" fmla="*/ 47 h 70"/>
                <a:gd name="T18" fmla="*/ 0 w 50"/>
                <a:gd name="T19" fmla="*/ 24 h 70"/>
                <a:gd name="T20" fmla="*/ 25 w 50"/>
                <a:gd name="T21" fmla="*/ 0 h 70"/>
                <a:gd name="T22" fmla="*/ 50 w 50"/>
                <a:gd name="T23" fmla="*/ 24 h 70"/>
                <a:gd name="T24" fmla="*/ 50 w 50"/>
                <a:gd name="T25" fmla="*/ 33 h 70"/>
                <a:gd name="T26" fmla="*/ 47 w 50"/>
                <a:gd name="T27" fmla="*/ 36 h 70"/>
                <a:gd name="T28" fmla="*/ 10 w 50"/>
                <a:gd name="T29" fmla="*/ 36 h 70"/>
                <a:gd name="T30" fmla="*/ 10 w 50"/>
                <a:gd name="T31" fmla="*/ 25 h 70"/>
                <a:gd name="T32" fmla="*/ 10 w 50"/>
                <a:gd name="T33" fmla="*/ 28 h 70"/>
                <a:gd name="T34" fmla="*/ 41 w 50"/>
                <a:gd name="T35" fmla="*/ 28 h 70"/>
                <a:gd name="T36" fmla="*/ 41 w 50"/>
                <a:gd name="T37" fmla="*/ 25 h 70"/>
                <a:gd name="T38" fmla="*/ 25 w 50"/>
                <a:gd name="T39" fmla="*/ 9 h 70"/>
                <a:gd name="T40" fmla="*/ 10 w 50"/>
                <a:gd name="T41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70">
                  <a:moveTo>
                    <a:pt x="10" y="36"/>
                  </a:moveTo>
                  <a:cubicBezTo>
                    <a:pt x="10" y="46"/>
                    <a:pt x="10" y="46"/>
                    <a:pt x="10" y="46"/>
                  </a:cubicBezTo>
                  <a:cubicBezTo>
                    <a:pt x="10" y="56"/>
                    <a:pt x="16" y="62"/>
                    <a:pt x="25" y="62"/>
                  </a:cubicBezTo>
                  <a:cubicBezTo>
                    <a:pt x="35" y="62"/>
                    <a:pt x="39" y="57"/>
                    <a:pt x="41" y="50"/>
                  </a:cubicBezTo>
                  <a:cubicBezTo>
                    <a:pt x="41" y="48"/>
                    <a:pt x="42" y="47"/>
                    <a:pt x="44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9" y="47"/>
                    <a:pt x="50" y="48"/>
                    <a:pt x="50" y="50"/>
                  </a:cubicBezTo>
                  <a:cubicBezTo>
                    <a:pt x="48" y="63"/>
                    <a:pt x="39" y="70"/>
                    <a:pt x="25" y="70"/>
                  </a:cubicBezTo>
                  <a:cubicBezTo>
                    <a:pt x="11" y="70"/>
                    <a:pt x="0" y="60"/>
                    <a:pt x="0" y="4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40" y="0"/>
                    <a:pt x="50" y="10"/>
                    <a:pt x="50" y="24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5"/>
                    <a:pt x="49" y="36"/>
                    <a:pt x="47" y="36"/>
                  </a:cubicBezTo>
                  <a:lnTo>
                    <a:pt x="10" y="36"/>
                  </a:lnTo>
                  <a:close/>
                  <a:moveTo>
                    <a:pt x="10" y="25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15"/>
                    <a:pt x="35" y="9"/>
                    <a:pt x="25" y="9"/>
                  </a:cubicBezTo>
                  <a:cubicBezTo>
                    <a:pt x="16" y="9"/>
                    <a:pt x="10" y="15"/>
                    <a:pt x="1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818920E8-0FDF-4489-BE6A-FC09B2006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3" y="3131"/>
              <a:ext cx="189" cy="444"/>
            </a:xfrm>
            <a:custGeom>
              <a:avLst/>
              <a:gdLst>
                <a:gd name="T0" fmla="*/ 29 w 29"/>
                <a:gd name="T1" fmla="*/ 3 h 68"/>
                <a:gd name="T2" fmla="*/ 29 w 29"/>
                <a:gd name="T3" fmla="*/ 7 h 68"/>
                <a:gd name="T4" fmla="*/ 26 w 29"/>
                <a:gd name="T5" fmla="*/ 10 h 68"/>
                <a:gd name="T6" fmla="*/ 9 w 29"/>
                <a:gd name="T7" fmla="*/ 28 h 68"/>
                <a:gd name="T8" fmla="*/ 9 w 29"/>
                <a:gd name="T9" fmla="*/ 65 h 68"/>
                <a:gd name="T10" fmla="*/ 6 w 29"/>
                <a:gd name="T11" fmla="*/ 68 h 68"/>
                <a:gd name="T12" fmla="*/ 3 w 29"/>
                <a:gd name="T13" fmla="*/ 68 h 68"/>
                <a:gd name="T14" fmla="*/ 0 w 29"/>
                <a:gd name="T15" fmla="*/ 65 h 68"/>
                <a:gd name="T16" fmla="*/ 0 w 29"/>
                <a:gd name="T17" fmla="*/ 4 h 68"/>
                <a:gd name="T18" fmla="*/ 3 w 29"/>
                <a:gd name="T19" fmla="*/ 1 h 68"/>
                <a:gd name="T20" fmla="*/ 6 w 29"/>
                <a:gd name="T21" fmla="*/ 1 h 68"/>
                <a:gd name="T22" fmla="*/ 9 w 29"/>
                <a:gd name="T23" fmla="*/ 4 h 68"/>
                <a:gd name="T24" fmla="*/ 9 w 29"/>
                <a:gd name="T25" fmla="*/ 10 h 68"/>
                <a:gd name="T26" fmla="*/ 26 w 29"/>
                <a:gd name="T27" fmla="*/ 0 h 68"/>
                <a:gd name="T28" fmla="*/ 29 w 29"/>
                <a:gd name="T29" fmla="*/ 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68">
                  <a:moveTo>
                    <a:pt x="29" y="3"/>
                  </a:moveTo>
                  <a:cubicBezTo>
                    <a:pt x="29" y="7"/>
                    <a:pt x="29" y="7"/>
                    <a:pt x="29" y="7"/>
                  </a:cubicBezTo>
                  <a:cubicBezTo>
                    <a:pt x="29" y="9"/>
                    <a:pt x="28" y="10"/>
                    <a:pt x="26" y="10"/>
                  </a:cubicBezTo>
                  <a:cubicBezTo>
                    <a:pt x="14" y="10"/>
                    <a:pt x="9" y="16"/>
                    <a:pt x="9" y="28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9" y="67"/>
                    <a:pt x="8" y="68"/>
                    <a:pt x="6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8" y="1"/>
                    <a:pt x="9" y="2"/>
                    <a:pt x="9" y="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" y="3"/>
                    <a:pt x="18" y="0"/>
                    <a:pt x="26" y="0"/>
                  </a:cubicBezTo>
                  <a:cubicBezTo>
                    <a:pt x="28" y="0"/>
                    <a:pt x="29" y="1"/>
                    <a:pt x="2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85" dirty="0"/>
            </a:p>
          </p:txBody>
        </p:sp>
      </p:grpSp>
      <p:sp>
        <p:nvSpPr>
          <p:cNvPr id="39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58A62313-F682-47BE-8B35-5A6440620279}"/>
              </a:ext>
            </a:extLst>
          </p:cNvPr>
          <p:cNvSpPr/>
          <p:nvPr userDrawn="1"/>
        </p:nvSpPr>
        <p:spPr>
          <a:xfrm>
            <a:off x="718775" y="6317155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40" name="sweco web" descr="{&quot;templafy&quot;:{&quot;binding&quot;:&quot;UserProfile.FooterSelection.WebAddressNoWww&quot;,&quot;type&quot;:&quot;text&quot;}}">
            <a:extLst>
              <a:ext uri="{FF2B5EF4-FFF2-40B4-BE49-F238E27FC236}">
                <a16:creationId xmlns:a16="http://schemas.microsoft.com/office/drawing/2014/main" id="{C78264B9-3E62-4FAE-8845-16895CE013D8}"/>
              </a:ext>
            </a:extLst>
          </p:cNvPr>
          <p:cNvSpPr txBox="1"/>
          <p:nvPr userDrawn="1"/>
        </p:nvSpPr>
        <p:spPr>
          <a:xfrm>
            <a:off x="10218739" y="6317155"/>
            <a:ext cx="1611312" cy="18048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>
              <a:defRPr sz="800" b="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algn="r"/>
            <a:endParaRPr lang="en-GB" sz="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160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D58645DB-E5D6-4409-9D66-E52223F38A12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12192000" cy="6861601"/>
          </a:xfrm>
          <a:prstGeom prst="rect">
            <a:avLst/>
          </a:prstGeom>
          <a:solidFill>
            <a:schemeClr val="accent1"/>
          </a:solidFill>
        </p:spPr>
        <p:txBody>
          <a:bodyPr vert="horz" lIns="540000" tIns="540000" rIns="540000" bIns="540000" rtlCol="0" anchor="ctr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4000" b="1" kern="1200" cap="none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8E37A8F-265A-46DA-9504-645977C546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1600" y="2848659"/>
            <a:ext cx="3988801" cy="1160685"/>
          </a:xfrm>
          <a:prstGeom prst="rect">
            <a:avLst/>
          </a:prstGeom>
        </p:spPr>
      </p:pic>
      <p:sp>
        <p:nvSpPr>
          <p:cNvPr id="14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488CA253-86B3-4DAA-9705-E004BCFF7250}"/>
              </a:ext>
            </a:extLst>
          </p:cNvPr>
          <p:cNvSpPr/>
          <p:nvPr userDrawn="1"/>
        </p:nvSpPr>
        <p:spPr>
          <a:xfrm>
            <a:off x="2330450" y="6317155"/>
            <a:ext cx="2959099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A6023-6CD1-4891-89E9-F9C4A0811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C0180F20-B20C-4048-800D-8AB7E167450C}" type="datetime4">
              <a:rPr lang="en-GB" smtClean="0"/>
              <a:pPr/>
              <a:t>20 September 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F0D03-91DB-462E-AD1F-950B52E2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4CDD2-4841-40FF-9CEF-DC647FC18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2B7F3250-FEBB-4019-9FF7-7191F316CB53}"/>
              </a:ext>
            </a:extLst>
          </p:cNvPr>
          <p:cNvSpPr/>
          <p:nvPr userDrawn="1"/>
        </p:nvSpPr>
        <p:spPr>
          <a:xfrm>
            <a:off x="360002" y="6317155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1" name="sweco web" descr="{&quot;templafy&quot;:{&quot;binding&quot;:&quot;UserProfile.FooterSelection.WebAddressNoWww&quot;,&quot;type&quot;:&quot;text&quot;}}">
            <a:extLst>
              <a:ext uri="{FF2B5EF4-FFF2-40B4-BE49-F238E27FC236}">
                <a16:creationId xmlns:a16="http://schemas.microsoft.com/office/drawing/2014/main" id="{8569E888-4641-45C8-ABE0-FB54DEBFCD23}"/>
              </a:ext>
            </a:extLst>
          </p:cNvPr>
          <p:cNvSpPr txBox="1"/>
          <p:nvPr userDrawn="1"/>
        </p:nvSpPr>
        <p:spPr>
          <a:xfrm>
            <a:off x="10218739" y="6317155"/>
            <a:ext cx="1611312" cy="18048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>
              <a:defRPr sz="800" b="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algn="r"/>
            <a:endParaRPr lang="en-GB" sz="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86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B bright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00AA6023-6CD1-4891-89E9-F9C4A0811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C0180F20-B20C-4048-800D-8AB7E167450C}" type="datetime4">
              <a:rPr lang="en-GB" smtClean="0"/>
              <a:pPr/>
              <a:t>20 September 2023</a:t>
            </a:fld>
            <a:endParaRPr lang="en-GB" dirty="0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0EEF0D03-91DB-462E-AD1F-950B52E2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A624CDD2-4841-40FF-9CEF-DC647FC18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Background">
            <a:extLst>
              <a:ext uri="{FF2B5EF4-FFF2-40B4-BE49-F238E27FC236}">
                <a16:creationId xmlns:a16="http://schemas.microsoft.com/office/drawing/2014/main" id="{C7E9F5BD-6151-439B-A7C3-C97281E0EC8B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12192000" cy="6861601"/>
          </a:xfrm>
          <a:prstGeom prst="rect">
            <a:avLst/>
          </a:prstGeom>
          <a:solidFill>
            <a:schemeClr val="accent3"/>
          </a:solidFill>
        </p:spPr>
        <p:txBody>
          <a:bodyPr vert="horz" lIns="540000" tIns="540000" rIns="540000" bIns="540000" rtlCol="0" anchor="ctr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4000" b="1" kern="1200" cap="none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8E37A8F-265A-46DA-9504-645977C546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3567" y="360002"/>
            <a:ext cx="1806482" cy="52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330452" y="1440000"/>
            <a:ext cx="7531201" cy="4697274"/>
          </a:xfrm>
        </p:spPr>
        <p:txBody>
          <a:bodyPr anchor="t" anchorCtr="0"/>
          <a:lstStyle>
            <a:lvl1pPr algn="l"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329200" y="5058000"/>
            <a:ext cx="65412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Sweco Sans" panose="00000500000000000000" pitchFamily="2" charset="0"/>
              <a:buChar char="​"/>
              <a:defRPr sz="2400" b="0"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2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2B7F3250-FEBB-4019-9FF7-7191F316CB53}"/>
              </a:ext>
            </a:extLst>
          </p:cNvPr>
          <p:cNvSpPr/>
          <p:nvPr userDrawn="1"/>
        </p:nvSpPr>
        <p:spPr>
          <a:xfrm>
            <a:off x="360002" y="6317155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4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488CA253-86B3-4DAA-9705-E004BCFF7250}"/>
              </a:ext>
            </a:extLst>
          </p:cNvPr>
          <p:cNvSpPr/>
          <p:nvPr userDrawn="1"/>
        </p:nvSpPr>
        <p:spPr>
          <a:xfrm>
            <a:off x="2330450" y="6317155"/>
            <a:ext cx="2959099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1" name="sweco web" descr="{&quot;templafy&quot;:{&quot;binding&quot;:&quot;UserProfile.FooterSelection.WebAddressNoWww&quot;,&quot;type&quot;:&quot;text&quot;}}">
            <a:extLst>
              <a:ext uri="{FF2B5EF4-FFF2-40B4-BE49-F238E27FC236}">
                <a16:creationId xmlns:a16="http://schemas.microsoft.com/office/drawing/2014/main" id="{8569E888-4641-45C8-ABE0-FB54DEBFCD23}"/>
              </a:ext>
            </a:extLst>
          </p:cNvPr>
          <p:cNvSpPr txBox="1"/>
          <p:nvPr userDrawn="1"/>
        </p:nvSpPr>
        <p:spPr>
          <a:xfrm>
            <a:off x="10218739" y="6317155"/>
            <a:ext cx="1611312" cy="18048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>
              <a:defRPr sz="800" b="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algn="r"/>
            <a:endParaRPr lang="en-GB" sz="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964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3">
            <a:extLst>
              <a:ext uri="{FF2B5EF4-FFF2-40B4-BE49-F238E27FC236}">
                <a16:creationId xmlns:a16="http://schemas.microsoft.com/office/drawing/2014/main" id="{19798472-DC87-414E-BC4E-CFAF99EF0E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08988" y="2489305"/>
            <a:ext cx="2700000" cy="343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weco Sans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Sweco Sans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9pPr>
          </a:lstStyle>
          <a:p>
            <a:pPr marL="0" marR="0" lvl="0" indent="0" algn="l" defTabSz="914391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Sweco Sans" panose="00000500000000000000" pitchFamily="2" charset="0"/>
              </a:rPr>
              <a:t>PICTURES</a:t>
            </a:r>
            <a:br>
              <a:rPr lang="en-GB" sz="900" dirty="0">
                <a:latin typeface="+mn-lt"/>
                <a:cs typeface="Sweco Sans" panose="00000500000000000000" pitchFamily="2" charset="0"/>
              </a:rPr>
            </a:br>
            <a:r>
              <a:rPr lang="en-GB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Insert corporate picture from Templafy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marL="0" marR="0" lvl="0" indent="0" algn="l" defTabSz="9143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1.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Click the blue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Templafy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button</a:t>
            </a:r>
          </a:p>
          <a:p>
            <a:pPr marL="0" marR="0" lvl="0" indent="0" algn="l" defTabSz="9143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2.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Click the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Sweco PickIt </a:t>
            </a:r>
            <a:r>
              <a:rPr lang="en-GB" altLang="da-DK" sz="900" b="0" i="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button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in the 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</a:b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Templafy pane on the right side of the screen</a:t>
            </a:r>
            <a:endParaRPr lang="en-GB" altLang="da-DK" sz="90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marL="0" marR="0" lvl="0" indent="0" algn="l" defTabSz="9143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marL="0" marR="0" lvl="0" indent="0" algn="l" defTabSz="9143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Insert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On slides with pictureplaceholder, click on the icon and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Insert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to browse for a picture or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click on the frame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and insert from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Sweco PickIt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Crop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Crop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to change size or focus of the picture</a:t>
            </a:r>
          </a:p>
          <a:p>
            <a:pPr eaLnBrk="1" hangingPunct="1">
              <a:spcAft>
                <a:spcPts val="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If you want to scale the picture, hold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SHIFT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-key down while dragging the corners of the picture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HINT: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If you delete the picture and insert a new one, the picture may lie in front of the text or graphic. If this happens, select the picture, right-click and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Send to Back</a:t>
            </a:r>
          </a:p>
        </p:txBody>
      </p:sp>
      <p:pic>
        <p:nvPicPr>
          <p:cNvPr id="57" name="Picture 19">
            <a:extLst>
              <a:ext uri="{FF2B5EF4-FFF2-40B4-BE49-F238E27FC236}">
                <a16:creationId xmlns:a16="http://schemas.microsoft.com/office/drawing/2014/main" id="{E210FBD4-B8B9-4AFA-9670-2FEBAA1CF3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73778" y="4709998"/>
            <a:ext cx="313788" cy="543900"/>
          </a:xfrm>
          <a:prstGeom prst="rect">
            <a:avLst/>
          </a:prstGeom>
        </p:spPr>
      </p:pic>
      <p:sp>
        <p:nvSpPr>
          <p:cNvPr id="61" name="Text Box 4">
            <a:extLst>
              <a:ext uri="{FF2B5EF4-FFF2-40B4-BE49-F238E27FC236}">
                <a16:creationId xmlns:a16="http://schemas.microsoft.com/office/drawing/2014/main" id="{DD6A81B7-1FEE-46CF-A623-23E99CFEA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52801" y="1090645"/>
            <a:ext cx="27000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weco Sans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Sweco Sans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9pPr>
          </a:lstStyle>
          <a:p>
            <a:pPr marL="0" marR="0" lvl="0" indent="0" algn="l" defTabSz="9143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Sweco Sans" panose="00000500000000000000" pitchFamily="2" charset="0"/>
              </a:rPr>
              <a:t>SLIDES &amp; SLIDE ELEMENTS</a:t>
            </a:r>
          </a:p>
          <a:p>
            <a:pPr marL="0" marR="0" lvl="0" indent="0" algn="l" defTabSz="9143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Insert predefined slides and elements from the Templafy button.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Slides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and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Slide elements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from the dropdown menu or from the buttons in the Templafy pane on the right side of the screen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altLang="da-DK" sz="16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COPY/PASTE CONTENT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When copying old content to your new presentation, 2 options are available: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1. Best practice: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Create a slide in your new presentation and copy </a:t>
            </a:r>
            <a:r>
              <a:rPr lang="en-GB" altLang="da-DK" sz="900" b="0" i="0" u="sng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one</a:t>
            </a:r>
            <a:r>
              <a:rPr lang="en-GB" altLang="da-DK" sz="900" b="0" i="0" u="none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piece of content at a time (e.g. copy all text from </a:t>
            </a:r>
            <a:r>
              <a:rPr lang="en-GB" altLang="da-DK" sz="900" b="0" i="0" u="sng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one</a:t>
            </a:r>
            <a:r>
              <a:rPr lang="en-GB" altLang="da-DK" sz="900" b="0" i="0" u="none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textbox)</a:t>
            </a:r>
            <a:endParaRPr lang="en-GB" altLang="da-DK" sz="900" b="1" i="0" u="sng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Or copy an entire slide into your new presentation and then choose a fitting layout. Remember to delete the old, wrong layouts (go to View &gt; Slidemaster and delete them)</a:t>
            </a:r>
          </a:p>
          <a:p>
            <a:pPr marL="0" marR="0" lvl="0" indent="0" algn="l" defTabSz="914391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Sweco Sans" panose="00000500000000000000" pitchFamily="2" charset="0"/>
              </a:rPr>
              <a:t>GUIDES</a:t>
            </a:r>
            <a:endParaRPr lang="en-GB" sz="1600" b="1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Click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View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tab and set tick mark next to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Guides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HINT: Alt + F9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for quick view of guides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Mac: </a:t>
            </a:r>
            <a:r>
              <a:rPr lang="en-GB" sz="900" b="0" i="0" dirty="0">
                <a:solidFill>
                  <a:srgbClr val="333333"/>
                </a:solidFill>
                <a:effectLst/>
                <a:latin typeface="Sweco Sans"/>
              </a:rPr>
              <a:t>⌘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+ option + ctrl + G</a:t>
            </a:r>
            <a:endParaRPr lang="en-GB" altLang="da-DK" sz="900" b="1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marL="0" marR="0" lvl="0" indent="0" algn="l" defTabSz="9143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GB" altLang="da-DK" sz="900" b="1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</p:txBody>
      </p:sp>
      <p:sp>
        <p:nvSpPr>
          <p:cNvPr id="65" name="Fast overskrift">
            <a:extLst>
              <a:ext uri="{FF2B5EF4-FFF2-40B4-BE49-F238E27FC236}">
                <a16:creationId xmlns:a16="http://schemas.microsoft.com/office/drawing/2014/main" id="{09C05D50-8477-4113-8B72-9C373B0FF9F9}"/>
              </a:ext>
            </a:extLst>
          </p:cNvPr>
          <p:cNvSpPr txBox="1"/>
          <p:nvPr userDrawn="1"/>
        </p:nvSpPr>
        <p:spPr>
          <a:xfrm>
            <a:off x="719140" y="370464"/>
            <a:ext cx="10748963" cy="66353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83000"/>
              </a:lnSpc>
            </a:pPr>
            <a:r>
              <a:rPr lang="en-GB" sz="3200" b="0" noProof="1">
                <a:solidFill>
                  <a:schemeClr val="tx1"/>
                </a:solidFill>
                <a:latin typeface="+mj-lt"/>
                <a:cs typeface="Sweco Sans" panose="00000500000000000000" pitchFamily="2" charset="0"/>
              </a:rPr>
              <a:t>TIPS &amp; TRICKS - YOUR USER GUIDE</a:t>
            </a:r>
          </a:p>
        </p:txBody>
      </p:sp>
      <p:sp>
        <p:nvSpPr>
          <p:cNvPr id="20" name="Date Placeholder 6">
            <a:extLst>
              <a:ext uri="{FF2B5EF4-FFF2-40B4-BE49-F238E27FC236}">
                <a16:creationId xmlns:a16="http://schemas.microsoft.com/office/drawing/2014/main" id="{56AA1691-6753-45B8-AB77-1105989467F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7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533B0CDC-0181-4786-A414-249C073F3466}" type="datetime4">
              <a:rPr lang="en-GB" smtClean="0"/>
              <a:pPr/>
              <a:t>20 September 2023</a:t>
            </a:fld>
            <a:endParaRPr lang="en-GB" dirty="0"/>
          </a:p>
        </p:txBody>
      </p:sp>
      <p:sp>
        <p:nvSpPr>
          <p:cNvPr id="21" name="Footer Placeholder 8">
            <a:extLst>
              <a:ext uri="{FF2B5EF4-FFF2-40B4-BE49-F238E27FC236}">
                <a16:creationId xmlns:a16="http://schemas.microsoft.com/office/drawing/2014/main" id="{2F8C9320-E8BF-471F-8DD3-1BC4790219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7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2" name="Slide Number Placeholder 10">
            <a:extLst>
              <a:ext uri="{FF2B5EF4-FFF2-40B4-BE49-F238E27FC236}">
                <a16:creationId xmlns:a16="http://schemas.microsoft.com/office/drawing/2014/main" id="{B01A309B-80AB-481C-AE3F-3C56C2C92EE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7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33">
            <a:extLst>
              <a:ext uri="{FF2B5EF4-FFF2-40B4-BE49-F238E27FC236}">
                <a16:creationId xmlns:a16="http://schemas.microsoft.com/office/drawing/2014/main" id="{B03E872F-21DD-423D-B6DE-4945F155FB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901" t="45142" r="62601" b="9046"/>
          <a:stretch/>
        </p:blipFill>
        <p:spPr>
          <a:xfrm>
            <a:off x="7032279" y="3864099"/>
            <a:ext cx="341204" cy="321707"/>
          </a:xfrm>
          <a:prstGeom prst="rect">
            <a:avLst/>
          </a:prstGeom>
        </p:spPr>
      </p:pic>
      <p:pic>
        <p:nvPicPr>
          <p:cNvPr id="14" name="Picture 2" descr="C:\Users\MAV~1.SKA\AppData\Local\Temp\SNAGHTMLe48c1e.PNG">
            <a:extLst>
              <a:ext uri="{FF2B5EF4-FFF2-40B4-BE49-F238E27FC236}">
                <a16:creationId xmlns:a16="http://schemas.microsoft.com/office/drawing/2014/main" id="{F708B370-AE70-4A27-B119-8EF9D44A86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3" y="1379439"/>
            <a:ext cx="650849" cy="97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2">
            <a:extLst>
              <a:ext uri="{FF2B5EF4-FFF2-40B4-BE49-F238E27FC236}">
                <a16:creationId xmlns:a16="http://schemas.microsoft.com/office/drawing/2014/main" id="{8B1B4749-2B7E-4474-A2D3-2B2892ADCA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03711" y="1090646"/>
            <a:ext cx="250050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weco Sans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Sweco Sans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9pPr>
          </a:lstStyle>
          <a:p>
            <a:pPr marL="0" marR="0" lvl="0" indent="0" algn="l" defTabSz="9143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Sweco Sans" panose="00000500000000000000" pitchFamily="2" charset="0"/>
              </a:rPr>
              <a:t>SLIDES &amp; LAYOUTS</a:t>
            </a:r>
          </a:p>
          <a:p>
            <a:pPr marL="0" marR="0" lvl="0" indent="0" algn="l" defTabSz="9143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Click on the menu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New Slide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in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Home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tab to insert a new slide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</a:b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Change layout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marL="0" indent="0">
              <a:spcAft>
                <a:spcPts val="600"/>
              </a:spcAft>
              <a:buFont typeface="+mj-lt"/>
              <a:buNone/>
            </a:pPr>
            <a:r>
              <a:rPr lang="en-GB" sz="900" dirty="0">
                <a:solidFill>
                  <a:srgbClr val="000000"/>
                </a:solidFill>
                <a:latin typeface="+mn-lt"/>
                <a:ea typeface="Sweco Sans" panose="00000500000000000000" pitchFamily="2" charset="0"/>
              </a:rPr>
              <a:t>Click on the arrow next to </a:t>
            </a:r>
            <a:r>
              <a:rPr lang="en-GB" sz="900" b="1" dirty="0">
                <a:solidFill>
                  <a:srgbClr val="000000"/>
                </a:solidFill>
                <a:latin typeface="+mn-lt"/>
                <a:ea typeface="Sweco Sans" panose="00000500000000000000" pitchFamily="2" charset="0"/>
              </a:rPr>
              <a:t>Layout </a:t>
            </a:r>
            <a:r>
              <a:rPr lang="en-GB" sz="900" dirty="0">
                <a:solidFill>
                  <a:srgbClr val="000000"/>
                </a:solidFill>
                <a:latin typeface="+mn-lt"/>
                <a:ea typeface="Sweco Sans" panose="00000500000000000000" pitchFamily="2" charset="0"/>
              </a:rPr>
              <a:t>to view a dropdown menu of possible slide layouts</a:t>
            </a:r>
            <a:endParaRPr lang="en-GB" sz="900" dirty="0">
              <a:latin typeface="+mn-lt"/>
              <a:ea typeface="Sweco Sans" panose="00000500000000000000" pitchFamily="2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2B8CEB7-8718-40FB-BCC9-2AC96094B83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008923" y="2018545"/>
            <a:ext cx="475429" cy="176762"/>
          </a:xfrm>
          <a:prstGeom prst="rect">
            <a:avLst/>
          </a:prstGeom>
        </p:spPr>
      </p:pic>
      <p:pic>
        <p:nvPicPr>
          <p:cNvPr id="29" name="Picture 16">
            <a:extLst>
              <a:ext uri="{FF2B5EF4-FFF2-40B4-BE49-F238E27FC236}">
                <a16:creationId xmlns:a16="http://schemas.microsoft.com/office/drawing/2014/main" id="{1543AAD2-58D2-4DCE-A080-AFA6A459F60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008924" y="1201553"/>
            <a:ext cx="328881" cy="505501"/>
          </a:xfrm>
          <a:prstGeom prst="rect">
            <a:avLst/>
          </a:prstGeom>
        </p:spPr>
      </p:pic>
      <p:pic>
        <p:nvPicPr>
          <p:cNvPr id="30" name="Picture 20">
            <a:extLst>
              <a:ext uri="{FF2B5EF4-FFF2-40B4-BE49-F238E27FC236}">
                <a16:creationId xmlns:a16="http://schemas.microsoft.com/office/drawing/2014/main" id="{F410AF64-93DE-4C35-8AC4-D2AFA638F57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118305" y="5271024"/>
            <a:ext cx="538466" cy="17284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AAFDC93-9DCC-4CE4-B8D7-6137FEEF048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115605" y="1954735"/>
            <a:ext cx="457144" cy="257143"/>
          </a:xfrm>
          <a:prstGeom prst="rect">
            <a:avLst/>
          </a:prstGeom>
        </p:spPr>
      </p:pic>
      <p:sp>
        <p:nvSpPr>
          <p:cNvPr id="33" name="Text Box 2">
            <a:extLst>
              <a:ext uri="{FF2B5EF4-FFF2-40B4-BE49-F238E27FC236}">
                <a16:creationId xmlns:a16="http://schemas.microsoft.com/office/drawing/2014/main" id="{339602C1-3D95-4C7F-A52B-E86E789B723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2631" y="1090645"/>
            <a:ext cx="2569926" cy="460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weco Sans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Sweco Sans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9pPr>
          </a:lstStyle>
          <a:p>
            <a:pPr marL="0" marR="0" lvl="0" indent="0" algn="l" defTabSz="9143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Sweco Sans" panose="00000500000000000000" pitchFamily="2" charset="0"/>
              </a:rPr>
              <a:t>TEXT STYLES / </a:t>
            </a:r>
            <a:r>
              <a:rPr lang="en-GB" sz="1600" cap="all" baseline="0" dirty="0">
                <a:latin typeface="+mn-lt"/>
                <a:cs typeface="Sweco Sans" panose="00000500000000000000" pitchFamily="2" charset="0"/>
              </a:rPr>
              <a:t>levels</a:t>
            </a:r>
            <a:endParaRPr lang="en-GB" altLang="da-DK" sz="1600" b="0" cap="all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Use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TAB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-key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to jump through levels. Click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ENTER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, then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TAB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to switch from one level to the next level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To go back in levels use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SHIFT-TAB</a:t>
            </a:r>
            <a:endParaRPr lang="en-GB" sz="900" b="1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90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Alternatively, </a:t>
            </a:r>
            <a:r>
              <a:rPr lang="en-GB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Increase</a:t>
            </a:r>
            <a:r>
              <a:rPr lang="en-GB" sz="90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and </a:t>
            </a:r>
            <a:r>
              <a:rPr lang="en-GB" sz="900" b="1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Decrease list level </a:t>
            </a:r>
            <a:br>
              <a:rPr lang="en-GB" sz="900" b="1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</a:br>
            <a:r>
              <a:rPr lang="en-GB" sz="90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can be used to jump through text level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sz="90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These are the levels / text styles in placeholders</a:t>
            </a:r>
          </a:p>
          <a:p>
            <a:pPr eaLnBrk="1" hangingPunct="1">
              <a:spcAft>
                <a:spcPts val="600"/>
              </a:spcAft>
              <a:defRPr/>
            </a:pPr>
            <a:endParaRPr lang="en-GB" sz="90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</a:br>
            <a:r>
              <a:rPr lang="en-GB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Reset slide</a:t>
            </a:r>
          </a:p>
          <a:p>
            <a:pPr marL="0" marR="0" indent="0" algn="l" defTabSz="9143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90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Click the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Reset </a:t>
            </a:r>
            <a:r>
              <a:rPr lang="en-GB" altLang="da-DK" sz="90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menu to reset position, size</a:t>
            </a:r>
            <a:br>
              <a:rPr lang="en-GB" altLang="da-DK" sz="90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</a:br>
            <a:r>
              <a:rPr lang="en-GB" altLang="da-DK" sz="90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and formatting of the slide placeholders to </a:t>
            </a:r>
            <a:br>
              <a:rPr lang="en-GB" altLang="da-DK" sz="90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</a:br>
            <a:r>
              <a:rPr lang="en-GB" altLang="da-DK" sz="90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their default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675911-EB36-4EC7-B3F6-4DF5EF4D202B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19140" y="2513772"/>
            <a:ext cx="2078382" cy="2363825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5735D0-5634-413C-85F8-B1AA64D4CE8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21" y="2719500"/>
            <a:ext cx="1749343" cy="62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529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 bwMode="ltGray">
          <a:xfrm>
            <a:off x="0" y="1"/>
            <a:ext cx="12192000" cy="68580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358777" y="656825"/>
            <a:ext cx="11472862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4400" b="0" noProof="0" dirty="0">
                <a:solidFill>
                  <a:schemeClr val="bg1"/>
                </a:solidFill>
              </a:rPr>
              <a:t>If you see any </a:t>
            </a:r>
            <a:r>
              <a:rPr lang="en-GB" sz="4400" b="1" i="1" noProof="0" dirty="0">
                <a:solidFill>
                  <a:schemeClr val="bg1"/>
                </a:solidFill>
              </a:rPr>
              <a:t>layouts after this </a:t>
            </a:r>
            <a:r>
              <a:rPr lang="en-GB" sz="4400" b="0" i="0" noProof="0" dirty="0">
                <a:solidFill>
                  <a:schemeClr val="bg1"/>
                </a:solidFill>
              </a:rPr>
              <a:t>one</a:t>
            </a:r>
            <a:r>
              <a:rPr lang="en-GB" sz="4400" b="1" i="1" noProof="0" dirty="0">
                <a:solidFill>
                  <a:schemeClr val="bg1"/>
                </a:solidFill>
              </a:rPr>
              <a:t>,</a:t>
            </a:r>
            <a:br>
              <a:rPr lang="en-GB" sz="4400" b="0" i="0" noProof="0" dirty="0">
                <a:solidFill>
                  <a:schemeClr val="bg1"/>
                </a:solidFill>
              </a:rPr>
            </a:br>
            <a:r>
              <a:rPr lang="en-GB" sz="4400" b="0" noProof="0" dirty="0">
                <a:solidFill>
                  <a:schemeClr val="bg1"/>
                </a:solidFill>
              </a:rPr>
              <a:t>do not use them. These layouts </a:t>
            </a:r>
            <a:r>
              <a:rPr lang="en-GB" sz="4400" b="1" i="1" u="none" noProof="0" dirty="0">
                <a:solidFill>
                  <a:schemeClr val="bg1"/>
                </a:solidFill>
              </a:rPr>
              <a:t>are not </a:t>
            </a:r>
            <a:r>
              <a:rPr lang="en-GB" sz="4400" b="0" noProof="0" dirty="0">
                <a:solidFill>
                  <a:schemeClr val="bg1"/>
                </a:solidFill>
              </a:rPr>
              <a:t>part of our corporate template.</a:t>
            </a:r>
            <a:br>
              <a:rPr lang="en-GB" sz="2800" b="0" noProof="0" dirty="0">
                <a:solidFill>
                  <a:schemeClr val="bg1"/>
                </a:solidFill>
              </a:rPr>
            </a:br>
            <a:br>
              <a:rPr lang="en-GB" sz="2800" b="0" noProof="0" dirty="0">
                <a:solidFill>
                  <a:schemeClr val="bg1"/>
                </a:solidFill>
              </a:rPr>
            </a:br>
            <a:endParaRPr lang="en-GB" sz="28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 bwMode="black">
          <a:xfrm rot="8100000">
            <a:off x="10404875" y="3325227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 bwMode="black"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 bwMode="black"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361634" y="2234045"/>
            <a:ext cx="101523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8000" b="0" i="1" noProof="0" dirty="0">
                <a:solidFill>
                  <a:schemeClr val="bg1"/>
                </a:solidFill>
              </a:rPr>
              <a:t>Do not use </a:t>
            </a:r>
            <a:endParaRPr lang="en-GB" sz="18000" b="0" i="1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430215" y="5466814"/>
            <a:ext cx="11356973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 dirty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 dirty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GB" sz="1800" b="0" noProof="0" dirty="0">
                <a:solidFill>
                  <a:schemeClr val="bg1"/>
                </a:solidFill>
              </a:rPr>
            </a:br>
            <a:endParaRPr lang="en-GB" sz="1800" b="0" noProof="0" dirty="0">
              <a:solidFill>
                <a:schemeClr val="bg1"/>
              </a:solidFill>
            </a:endParaRPr>
          </a:p>
        </p:txBody>
      </p:sp>
      <p:sp>
        <p:nvSpPr>
          <p:cNvPr id="13" name="Date Placeholder 6">
            <a:extLst>
              <a:ext uri="{FF2B5EF4-FFF2-40B4-BE49-F238E27FC236}">
                <a16:creationId xmlns:a16="http://schemas.microsoft.com/office/drawing/2014/main" id="{706505A8-87EA-4BA0-B698-35156BC765D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7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A0FCD250-89DC-44ED-9CE4-A7E7C1BE0177}" type="datetime4">
              <a:rPr lang="en-GB" smtClean="0"/>
              <a:pPr/>
              <a:t>20 September 2023</a:t>
            </a:fld>
            <a:endParaRPr lang="en-GB" dirty="0"/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AB150C2C-2030-498B-8262-6BD5BCCBB34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7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5" name="Slide Number Placeholder 10">
            <a:extLst>
              <a:ext uri="{FF2B5EF4-FFF2-40B4-BE49-F238E27FC236}">
                <a16:creationId xmlns:a16="http://schemas.microsoft.com/office/drawing/2014/main" id="{E81B246F-92C7-4EF8-ACD0-05F73C7095B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7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31462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TO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9C1B143B-E9ED-4A96-97FE-BBE214623DE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0180F20-B20C-4048-800D-8AB7E167450C}" type="datetime4">
              <a:rPr lang="en-GB" smtClean="0"/>
              <a:pPr/>
              <a:t>20 September 2023</a:t>
            </a:fld>
            <a:endParaRPr lang="en-GB" dirty="0"/>
          </a:p>
        </p:txBody>
      </p:sp>
      <p:sp>
        <p:nvSpPr>
          <p:cNvPr id="6" name="Footer Placeholder 5" hidden="1">
            <a:extLst>
              <a:ext uri="{FF2B5EF4-FFF2-40B4-BE49-F238E27FC236}">
                <a16:creationId xmlns:a16="http://schemas.microsoft.com/office/drawing/2014/main" id="{342A9791-2129-4A8C-9EA9-889951FA655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3" name="SP Agenda Section" hidden="1"/>
          <p:cNvGrpSpPr/>
          <p:nvPr userDrawn="1"/>
        </p:nvGrpSpPr>
        <p:grpSpPr>
          <a:xfrm>
            <a:off x="2294966" y="2085632"/>
            <a:ext cx="9539410" cy="369333"/>
            <a:chOff x="1797664" y="2085631"/>
            <a:chExt cx="9539409" cy="369332"/>
          </a:xfrm>
          <a:noFill/>
        </p:grpSpPr>
        <p:sp>
          <p:nvSpPr>
            <p:cNvPr id="20" name="Section Title"/>
            <p:cNvSpPr txBox="1">
              <a:spLocks/>
            </p:cNvSpPr>
            <p:nvPr userDrawn="1"/>
          </p:nvSpPr>
          <p:spPr>
            <a:xfrm>
              <a:off x="2267220" y="2085631"/>
              <a:ext cx="3843347" cy="369332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defTabSz="9334177">
                <a:tabLst>
                  <a:tab pos="9511971" algn="l"/>
                </a:tabLst>
              </a:pPr>
              <a:r>
                <a:rPr lang="en-GB" sz="1600" dirty="0"/>
                <a:t>&lt;TEXT&gt;</a:t>
              </a:r>
            </a:p>
          </p:txBody>
        </p:sp>
        <p:sp>
          <p:nvSpPr>
            <p:cNvPr id="21" name="Section Number"/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600" dirty="0"/>
                <a:t>&lt;N&gt;</a:t>
              </a:r>
            </a:p>
          </p:txBody>
        </p:sp>
        <p:sp>
          <p:nvSpPr>
            <p:cNvPr id="22" name="Slide Number"/>
            <p:cNvSpPr txBox="1">
              <a:spLocks/>
            </p:cNvSpPr>
            <p:nvPr userDrawn="1"/>
          </p:nvSpPr>
          <p:spPr>
            <a:xfrm>
              <a:off x="10700079" y="2085631"/>
              <a:ext cx="636994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600" dirty="0"/>
                <a:t>&lt;P&gt;</a:t>
              </a:r>
            </a:p>
          </p:txBody>
        </p:sp>
        <p:sp>
          <p:nvSpPr>
            <p:cNvPr id="24" name="Timeslot"/>
            <p:cNvSpPr txBox="1">
              <a:spLocks/>
            </p:cNvSpPr>
            <p:nvPr userDrawn="1"/>
          </p:nvSpPr>
          <p:spPr>
            <a:xfrm>
              <a:off x="8578295" y="2085631"/>
              <a:ext cx="1257061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dirty="0"/>
                <a:t>&lt;TIMESLOT&gt;</a:t>
              </a:r>
            </a:p>
          </p:txBody>
        </p:sp>
        <p:sp>
          <p:nvSpPr>
            <p:cNvPr id="28" name="Responsible"/>
            <p:cNvSpPr txBox="1">
              <a:spLocks/>
            </p:cNvSpPr>
            <p:nvPr userDrawn="1"/>
          </p:nvSpPr>
          <p:spPr>
            <a:xfrm>
              <a:off x="7091465" y="2085631"/>
              <a:ext cx="1388067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dirty="0"/>
                <a:t>&lt;RESPONSIBLE&gt;</a:t>
              </a:r>
            </a:p>
          </p:txBody>
        </p:sp>
        <p:sp>
          <p:nvSpPr>
            <p:cNvPr id="29" name="Duration"/>
            <p:cNvSpPr txBox="1">
              <a:spLocks/>
            </p:cNvSpPr>
            <p:nvPr userDrawn="1"/>
          </p:nvSpPr>
          <p:spPr>
            <a:xfrm>
              <a:off x="9925356" y="2085631"/>
              <a:ext cx="684723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dirty="0"/>
                <a:t>&lt;DURATION&gt;</a:t>
              </a:r>
            </a:p>
          </p:txBody>
        </p:sp>
      </p:grpSp>
      <p:grpSp>
        <p:nvGrpSpPr>
          <p:cNvPr id="4" name="SP Agenda Section Highlight" hidden="1"/>
          <p:cNvGrpSpPr>
            <a:grpSpLocks/>
          </p:cNvGrpSpPr>
          <p:nvPr userDrawn="1"/>
        </p:nvGrpSpPr>
        <p:grpSpPr>
          <a:xfrm>
            <a:off x="2294968" y="2616964"/>
            <a:ext cx="9539405" cy="369333"/>
            <a:chOff x="1797664" y="2616963"/>
            <a:chExt cx="9539406" cy="369332"/>
          </a:xfrm>
          <a:noFill/>
        </p:grpSpPr>
        <p:sp>
          <p:nvSpPr>
            <p:cNvPr id="32" name="Section Title"/>
            <p:cNvSpPr txBox="1">
              <a:spLocks/>
            </p:cNvSpPr>
            <p:nvPr userDrawn="1"/>
          </p:nvSpPr>
          <p:spPr>
            <a:xfrm>
              <a:off x="2267220" y="2616963"/>
              <a:ext cx="3843347" cy="369332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defTabSz="9334177">
                <a:tabLst>
                  <a:tab pos="9511971" algn="l"/>
                </a:tabLst>
              </a:pPr>
              <a:r>
                <a:rPr lang="en-GB" sz="1600" b="1" dirty="0"/>
                <a:t>&lt;TEXT&gt;</a:t>
              </a:r>
            </a:p>
          </p:txBody>
        </p:sp>
        <p:sp>
          <p:nvSpPr>
            <p:cNvPr id="33" name="Section Number"/>
            <p:cNvSpPr txBox="1">
              <a:spLocks/>
            </p:cNvSpPr>
            <p:nvPr userDrawn="1"/>
          </p:nvSpPr>
          <p:spPr>
            <a:xfrm>
              <a:off x="1797664" y="2616963"/>
              <a:ext cx="379556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600" b="1" dirty="0"/>
                <a:t>&lt;N&gt;</a:t>
              </a:r>
            </a:p>
          </p:txBody>
        </p:sp>
        <p:sp>
          <p:nvSpPr>
            <p:cNvPr id="34" name="Slide Number"/>
            <p:cNvSpPr txBox="1">
              <a:spLocks/>
            </p:cNvSpPr>
            <p:nvPr userDrawn="1"/>
          </p:nvSpPr>
          <p:spPr>
            <a:xfrm>
              <a:off x="10700076" y="2616963"/>
              <a:ext cx="636994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600" b="1" dirty="0"/>
                <a:t>&lt;P&gt;</a:t>
              </a:r>
            </a:p>
          </p:txBody>
        </p:sp>
        <p:sp>
          <p:nvSpPr>
            <p:cNvPr id="35" name="Timeslot"/>
            <p:cNvSpPr txBox="1">
              <a:spLocks/>
            </p:cNvSpPr>
            <p:nvPr userDrawn="1"/>
          </p:nvSpPr>
          <p:spPr>
            <a:xfrm>
              <a:off x="8578292" y="2616963"/>
              <a:ext cx="1257061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b="1" dirty="0"/>
                <a:t>&lt;TIMESLOT&gt;</a:t>
              </a:r>
            </a:p>
          </p:txBody>
        </p:sp>
        <p:sp>
          <p:nvSpPr>
            <p:cNvPr id="36" name="Responsible"/>
            <p:cNvSpPr txBox="1">
              <a:spLocks/>
            </p:cNvSpPr>
            <p:nvPr userDrawn="1"/>
          </p:nvSpPr>
          <p:spPr>
            <a:xfrm>
              <a:off x="7091462" y="2616963"/>
              <a:ext cx="1388067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b="1" dirty="0"/>
                <a:t>&lt;RESPONSIBLE&gt;</a:t>
              </a:r>
            </a:p>
          </p:txBody>
        </p:sp>
        <p:sp>
          <p:nvSpPr>
            <p:cNvPr id="37" name="Duration"/>
            <p:cNvSpPr txBox="1">
              <a:spLocks/>
            </p:cNvSpPr>
            <p:nvPr userDrawn="1"/>
          </p:nvSpPr>
          <p:spPr>
            <a:xfrm>
              <a:off x="9925353" y="2616963"/>
              <a:ext cx="684723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b="1" dirty="0"/>
                <a:t>&lt;DURATION&gt;</a:t>
              </a:r>
            </a:p>
          </p:txBody>
        </p:sp>
      </p:grpSp>
      <p:grpSp>
        <p:nvGrpSpPr>
          <p:cNvPr id="8" name="SP Agenda Subsection" hidden="1"/>
          <p:cNvGrpSpPr>
            <a:grpSpLocks/>
          </p:cNvGrpSpPr>
          <p:nvPr userDrawn="1"/>
        </p:nvGrpSpPr>
        <p:grpSpPr>
          <a:xfrm>
            <a:off x="2763108" y="3148295"/>
            <a:ext cx="9071269" cy="369333"/>
            <a:chOff x="2265804" y="3155687"/>
            <a:chExt cx="9071267" cy="369332"/>
          </a:xfrm>
          <a:noFill/>
        </p:grpSpPr>
        <p:sp>
          <p:nvSpPr>
            <p:cNvPr id="39" name="Section Title"/>
            <p:cNvSpPr txBox="1">
              <a:spLocks/>
            </p:cNvSpPr>
            <p:nvPr userDrawn="1"/>
          </p:nvSpPr>
          <p:spPr>
            <a:xfrm>
              <a:off x="2744123" y="3155687"/>
              <a:ext cx="3366444" cy="369332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defTabSz="9334177">
                <a:tabLst>
                  <a:tab pos="9511971" algn="l"/>
                </a:tabLst>
              </a:pPr>
              <a:r>
                <a:rPr lang="en-GB" sz="1600" dirty="0"/>
                <a:t>&lt;TEXT&gt;</a:t>
              </a:r>
            </a:p>
          </p:txBody>
        </p:sp>
        <p:sp>
          <p:nvSpPr>
            <p:cNvPr id="40" name="Section Number"/>
            <p:cNvSpPr txBox="1">
              <a:spLocks/>
            </p:cNvSpPr>
            <p:nvPr userDrawn="1"/>
          </p:nvSpPr>
          <p:spPr>
            <a:xfrm>
              <a:off x="2265804" y="3155687"/>
              <a:ext cx="379556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600" dirty="0"/>
                <a:t>&lt;N&gt;</a:t>
              </a:r>
            </a:p>
          </p:txBody>
        </p:sp>
        <p:sp>
          <p:nvSpPr>
            <p:cNvPr id="41" name="Slide Number"/>
            <p:cNvSpPr txBox="1">
              <a:spLocks/>
            </p:cNvSpPr>
            <p:nvPr userDrawn="1"/>
          </p:nvSpPr>
          <p:spPr>
            <a:xfrm>
              <a:off x="10700077" y="3155687"/>
              <a:ext cx="636994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600" dirty="0"/>
                <a:t>&lt;P&gt;</a:t>
              </a:r>
            </a:p>
          </p:txBody>
        </p:sp>
        <p:sp>
          <p:nvSpPr>
            <p:cNvPr id="42" name="Timeslot"/>
            <p:cNvSpPr txBox="1">
              <a:spLocks/>
            </p:cNvSpPr>
            <p:nvPr userDrawn="1"/>
          </p:nvSpPr>
          <p:spPr>
            <a:xfrm>
              <a:off x="8578293" y="3155687"/>
              <a:ext cx="1257061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dirty="0"/>
                <a:t>&lt;TIMESLOT&gt;</a:t>
              </a:r>
            </a:p>
          </p:txBody>
        </p:sp>
        <p:sp>
          <p:nvSpPr>
            <p:cNvPr id="43" name="Responsible"/>
            <p:cNvSpPr txBox="1">
              <a:spLocks/>
            </p:cNvSpPr>
            <p:nvPr userDrawn="1"/>
          </p:nvSpPr>
          <p:spPr>
            <a:xfrm>
              <a:off x="7091462" y="3155687"/>
              <a:ext cx="1388067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dirty="0"/>
                <a:t>&lt;RESPONSIBLE&gt;</a:t>
              </a:r>
            </a:p>
          </p:txBody>
        </p:sp>
        <p:sp>
          <p:nvSpPr>
            <p:cNvPr id="44" name="Duration"/>
            <p:cNvSpPr txBox="1">
              <a:spLocks/>
            </p:cNvSpPr>
            <p:nvPr userDrawn="1"/>
          </p:nvSpPr>
          <p:spPr>
            <a:xfrm>
              <a:off x="9925354" y="3155687"/>
              <a:ext cx="684723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dirty="0"/>
                <a:t>&lt;DURATION&gt;</a:t>
              </a:r>
            </a:p>
          </p:txBody>
        </p:sp>
      </p:grpSp>
      <p:grpSp>
        <p:nvGrpSpPr>
          <p:cNvPr id="9" name="SP Agenda Subsection Highlight" hidden="1"/>
          <p:cNvGrpSpPr>
            <a:grpSpLocks/>
          </p:cNvGrpSpPr>
          <p:nvPr userDrawn="1"/>
        </p:nvGrpSpPr>
        <p:grpSpPr>
          <a:xfrm>
            <a:off x="2763108" y="3679627"/>
            <a:ext cx="9071265" cy="369333"/>
            <a:chOff x="2265804" y="3694411"/>
            <a:chExt cx="9071265" cy="369332"/>
          </a:xfrm>
          <a:noFill/>
        </p:grpSpPr>
        <p:sp>
          <p:nvSpPr>
            <p:cNvPr id="46" name="Section Title"/>
            <p:cNvSpPr txBox="1">
              <a:spLocks/>
            </p:cNvSpPr>
            <p:nvPr userDrawn="1"/>
          </p:nvSpPr>
          <p:spPr>
            <a:xfrm>
              <a:off x="2744123" y="3694411"/>
              <a:ext cx="3366444" cy="369332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defTabSz="9334177">
                <a:tabLst>
                  <a:tab pos="9511971" algn="l"/>
                </a:tabLst>
              </a:pPr>
              <a:r>
                <a:rPr lang="en-GB" sz="1600" b="1" dirty="0"/>
                <a:t>&lt;TEXT&gt;</a:t>
              </a:r>
            </a:p>
          </p:txBody>
        </p:sp>
        <p:sp>
          <p:nvSpPr>
            <p:cNvPr id="47" name="Section Number"/>
            <p:cNvSpPr txBox="1">
              <a:spLocks/>
            </p:cNvSpPr>
            <p:nvPr userDrawn="1"/>
          </p:nvSpPr>
          <p:spPr>
            <a:xfrm>
              <a:off x="2265804" y="3694411"/>
              <a:ext cx="379556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600" b="1" dirty="0"/>
                <a:t>&lt;N&gt;</a:t>
              </a:r>
            </a:p>
          </p:txBody>
        </p:sp>
        <p:sp>
          <p:nvSpPr>
            <p:cNvPr id="48" name="Slide Number"/>
            <p:cNvSpPr txBox="1">
              <a:spLocks/>
            </p:cNvSpPr>
            <p:nvPr userDrawn="1"/>
          </p:nvSpPr>
          <p:spPr>
            <a:xfrm>
              <a:off x="10700075" y="3694411"/>
              <a:ext cx="636994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600" b="1" dirty="0"/>
                <a:t>&lt;P&gt;</a:t>
              </a:r>
            </a:p>
          </p:txBody>
        </p:sp>
        <p:sp>
          <p:nvSpPr>
            <p:cNvPr id="49" name="Timeslot"/>
            <p:cNvSpPr txBox="1">
              <a:spLocks/>
            </p:cNvSpPr>
            <p:nvPr userDrawn="1"/>
          </p:nvSpPr>
          <p:spPr>
            <a:xfrm>
              <a:off x="8578291" y="3694411"/>
              <a:ext cx="1257061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b="1" dirty="0"/>
                <a:t>&lt;TIMESLOT&gt;</a:t>
              </a:r>
            </a:p>
          </p:txBody>
        </p:sp>
        <p:sp>
          <p:nvSpPr>
            <p:cNvPr id="50" name="Responsible"/>
            <p:cNvSpPr txBox="1">
              <a:spLocks/>
            </p:cNvSpPr>
            <p:nvPr userDrawn="1"/>
          </p:nvSpPr>
          <p:spPr>
            <a:xfrm>
              <a:off x="7091461" y="3694411"/>
              <a:ext cx="1388067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b="1" dirty="0"/>
                <a:t>&lt;RESPONSIBLE&gt;</a:t>
              </a:r>
            </a:p>
          </p:txBody>
        </p:sp>
        <p:sp>
          <p:nvSpPr>
            <p:cNvPr id="51" name="Duration"/>
            <p:cNvSpPr txBox="1">
              <a:spLocks/>
            </p:cNvSpPr>
            <p:nvPr userDrawn="1"/>
          </p:nvSpPr>
          <p:spPr>
            <a:xfrm>
              <a:off x="9925352" y="3694411"/>
              <a:ext cx="684723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b="1" dirty="0"/>
                <a:t>&lt;DURATION&gt;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543002-6DB0-464A-A397-AE98E8505112}"/>
              </a:ext>
            </a:extLst>
          </p:cNvPr>
          <p:cNvSpPr>
            <a:spLocks noGrp="1"/>
          </p:cNvSpPr>
          <p:nvPr>
            <p:ph type="title" idx="10" hasCustomPrompt="1"/>
          </p:nvPr>
        </p:nvSpPr>
        <p:spPr>
          <a:xfrm>
            <a:off x="2329201" y="1440000"/>
            <a:ext cx="9500400" cy="720000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12245-AA04-4C2A-82AD-95B8B22D93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949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1" userDrawn="1">
          <p15:clr>
            <a:srgbClr val="FBAE40"/>
          </p15:clr>
        </p15:guide>
        <p15:guide id="2" pos="1163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Divi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F4A129EA-5958-4519-BBC1-7CB132E5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0F20-B20C-4048-800D-8AB7E167450C}" type="datetime4">
              <a:rPr lang="en-GB" smtClean="0"/>
              <a:pPr/>
              <a:t>20 September 2023</a:t>
            </a:fld>
            <a:endParaRPr lang="en-GB" dirty="0"/>
          </a:p>
        </p:txBody>
      </p:sp>
      <p:sp>
        <p:nvSpPr>
          <p:cNvPr id="3" name="Footer Placeholder 2" hidden="1">
            <a:extLst>
              <a:ext uri="{FF2B5EF4-FFF2-40B4-BE49-F238E27FC236}">
                <a16:creationId xmlns:a16="http://schemas.microsoft.com/office/drawing/2014/main" id="{076BBFAC-5C79-4771-8875-6E35A3B0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71" name="SP Agenda Section" hidden="1">
            <a:extLst>
              <a:ext uri="{FF2B5EF4-FFF2-40B4-BE49-F238E27FC236}">
                <a16:creationId xmlns:a16="http://schemas.microsoft.com/office/drawing/2014/main" id="{91D61CFA-1A29-4B89-8F49-1E216E25DD2B}"/>
              </a:ext>
            </a:extLst>
          </p:cNvPr>
          <p:cNvGrpSpPr>
            <a:grpSpLocks/>
          </p:cNvGrpSpPr>
          <p:nvPr userDrawn="1"/>
        </p:nvGrpSpPr>
        <p:grpSpPr>
          <a:xfrm>
            <a:off x="432000" y="1440001"/>
            <a:ext cx="11401201" cy="4683600"/>
            <a:chOff x="1295081" y="-570461"/>
            <a:chExt cx="6719407" cy="4683600"/>
          </a:xfrm>
        </p:grpSpPr>
        <p:sp>
          <p:nvSpPr>
            <p:cNvPr id="72" name="Section Title" hidden="1">
              <a:extLst>
                <a:ext uri="{FF2B5EF4-FFF2-40B4-BE49-F238E27FC236}">
                  <a16:creationId xmlns:a16="http://schemas.microsoft.com/office/drawing/2014/main" id="{8BF45C0E-D24F-4800-98B2-20E0A3AC8C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214" y="-570461"/>
              <a:ext cx="5601274" cy="46836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defTabSz="9334177">
                <a:lnSpc>
                  <a:spcPct val="83000"/>
                </a:lnSpc>
                <a:tabLst>
                  <a:tab pos="9511971" algn="l"/>
                </a:tabLst>
              </a:pPr>
              <a:r>
                <a:rPr lang="en-GB" sz="8000" b="0" dirty="0">
                  <a:solidFill>
                    <a:schemeClr val="tx1"/>
                  </a:solidFill>
                  <a:latin typeface="+mj-lt"/>
                </a:rPr>
                <a:t>&lt;TEXT&gt;</a:t>
              </a:r>
            </a:p>
          </p:txBody>
        </p:sp>
        <p:sp>
          <p:nvSpPr>
            <p:cNvPr id="73" name="Section Number" hidden="1">
              <a:extLst>
                <a:ext uri="{FF2B5EF4-FFF2-40B4-BE49-F238E27FC236}">
                  <a16:creationId xmlns:a16="http://schemas.microsoft.com/office/drawing/2014/main" id="{B36140C3-09D5-4D3F-906D-270C63E3402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295081" y="-570461"/>
              <a:ext cx="1012048" cy="92880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algn="r">
                <a:lnSpc>
                  <a:spcPct val="83000"/>
                </a:lnSpc>
              </a:pPr>
              <a:r>
                <a:rPr lang="en-GB" sz="8000" b="0" dirty="0">
                  <a:solidFill>
                    <a:schemeClr val="tx1"/>
                  </a:solidFill>
                  <a:latin typeface="+mj-lt"/>
                </a:rPr>
                <a:t>&lt;N&gt;</a:t>
              </a:r>
            </a:p>
          </p:txBody>
        </p:sp>
        <p:sp>
          <p:nvSpPr>
            <p:cNvPr id="74" name="Slide Number" hidden="1">
              <a:extLst>
                <a:ext uri="{FF2B5EF4-FFF2-40B4-BE49-F238E27FC236}">
                  <a16:creationId xmlns:a16="http://schemas.microsoft.com/office/drawing/2014/main" id="{871FFF1F-6558-47A3-B57A-1327C25BF06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GB" sz="1000" dirty="0">
                  <a:solidFill>
                    <a:srgbClr val="000000">
                      <a:alpha val="0"/>
                    </a:srgbClr>
                  </a:solidFill>
                </a:rPr>
                <a:t>&lt;P&gt;</a:t>
              </a:r>
            </a:p>
          </p:txBody>
        </p:sp>
        <p:sp>
          <p:nvSpPr>
            <p:cNvPr id="75" name="Timeslot" hidden="1">
              <a:extLst>
                <a:ext uri="{FF2B5EF4-FFF2-40B4-BE49-F238E27FC236}">
                  <a16:creationId xmlns:a16="http://schemas.microsoft.com/office/drawing/2014/main" id="{98FFC8B2-AAEA-4B46-BACD-C8587958201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000" dirty="0">
                  <a:solidFill>
                    <a:srgbClr val="000000">
                      <a:alpha val="0"/>
                    </a:srgbClr>
                  </a:solidFill>
                </a:rPr>
                <a:t>&lt;TIMESLOT&gt;</a:t>
              </a:r>
            </a:p>
          </p:txBody>
        </p:sp>
        <p:sp>
          <p:nvSpPr>
            <p:cNvPr id="76" name="Responsible" hidden="1">
              <a:extLst>
                <a:ext uri="{FF2B5EF4-FFF2-40B4-BE49-F238E27FC236}">
                  <a16:creationId xmlns:a16="http://schemas.microsoft.com/office/drawing/2014/main" id="{0E8F7A35-E5F6-48B1-BC2B-4D8D2886AA7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000" dirty="0">
                  <a:solidFill>
                    <a:srgbClr val="000000">
                      <a:alpha val="0"/>
                    </a:srgbClr>
                  </a:solidFill>
                </a:rPr>
                <a:t>&lt;RESPONSIBLE&gt;</a:t>
              </a:r>
            </a:p>
          </p:txBody>
        </p:sp>
        <p:sp>
          <p:nvSpPr>
            <p:cNvPr id="77" name="Duration" hidden="1">
              <a:extLst>
                <a:ext uri="{FF2B5EF4-FFF2-40B4-BE49-F238E27FC236}">
                  <a16:creationId xmlns:a16="http://schemas.microsoft.com/office/drawing/2014/main" id="{D42D33A2-C40A-44B6-BE0C-4D7653C496B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000" dirty="0">
                  <a:solidFill>
                    <a:srgbClr val="000000">
                      <a:alpha val="0"/>
                    </a:srgbClr>
                  </a:solidFill>
                </a:rPr>
                <a:t>&lt;DURATION&gt;</a:t>
              </a:r>
            </a:p>
          </p:txBody>
        </p:sp>
      </p:grpSp>
      <p:grpSp>
        <p:nvGrpSpPr>
          <p:cNvPr id="78" name="SP Agenda Subsection" hidden="1">
            <a:extLst>
              <a:ext uri="{FF2B5EF4-FFF2-40B4-BE49-F238E27FC236}">
                <a16:creationId xmlns:a16="http://schemas.microsoft.com/office/drawing/2014/main" id="{3CDEAECC-3C3D-40DC-8048-05157150AD6E}"/>
              </a:ext>
            </a:extLst>
          </p:cNvPr>
          <p:cNvGrpSpPr>
            <a:grpSpLocks/>
          </p:cNvGrpSpPr>
          <p:nvPr userDrawn="1"/>
        </p:nvGrpSpPr>
        <p:grpSpPr>
          <a:xfrm>
            <a:off x="432000" y="1440001"/>
            <a:ext cx="11399644" cy="4683600"/>
            <a:chOff x="679534" y="2085631"/>
            <a:chExt cx="6718483" cy="4683600"/>
          </a:xfrm>
        </p:grpSpPr>
        <p:sp>
          <p:nvSpPr>
            <p:cNvPr id="79" name="Section Title" hidden="1">
              <a:extLst>
                <a:ext uri="{FF2B5EF4-FFF2-40B4-BE49-F238E27FC236}">
                  <a16:creationId xmlns:a16="http://schemas.microsoft.com/office/drawing/2014/main" id="{584D4FFB-892A-49C8-973F-893B258E19B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5600353" cy="46836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defTabSz="9334177">
                <a:lnSpc>
                  <a:spcPct val="83000"/>
                </a:lnSpc>
                <a:tabLst>
                  <a:tab pos="9511971" algn="l"/>
                </a:tabLst>
              </a:pPr>
              <a:r>
                <a:rPr lang="en-GB" sz="8000" b="0" dirty="0">
                  <a:solidFill>
                    <a:schemeClr val="tx1"/>
                  </a:solidFill>
                  <a:latin typeface="+mj-lt"/>
                </a:rPr>
                <a:t>&lt;TEXT&gt;</a:t>
              </a:r>
            </a:p>
          </p:txBody>
        </p:sp>
        <p:sp>
          <p:nvSpPr>
            <p:cNvPr id="80" name="Section Number" hidden="1">
              <a:extLst>
                <a:ext uri="{FF2B5EF4-FFF2-40B4-BE49-F238E27FC236}">
                  <a16:creationId xmlns:a16="http://schemas.microsoft.com/office/drawing/2014/main" id="{BB144044-4B4E-495D-8D8D-9D01BCCA9A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79534" y="2085631"/>
              <a:ext cx="1011534" cy="929667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algn="r">
                <a:lnSpc>
                  <a:spcPct val="83000"/>
                </a:lnSpc>
              </a:pPr>
              <a:r>
                <a:rPr lang="en-GB" sz="8000" b="0" dirty="0">
                  <a:solidFill>
                    <a:schemeClr val="tx1"/>
                  </a:solidFill>
                  <a:latin typeface="+mj-lt"/>
                </a:rPr>
                <a:t>&lt;N&gt;</a:t>
              </a:r>
            </a:p>
          </p:txBody>
        </p:sp>
        <p:sp>
          <p:nvSpPr>
            <p:cNvPr id="81" name="Slide Number" hidden="1">
              <a:extLst>
                <a:ext uri="{FF2B5EF4-FFF2-40B4-BE49-F238E27FC236}">
                  <a16:creationId xmlns:a16="http://schemas.microsoft.com/office/drawing/2014/main" id="{72849E41-8C22-4F28-A058-02BC25DF49B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GB" sz="1000" b="1" dirty="0">
                  <a:solidFill>
                    <a:srgbClr val="000000">
                      <a:alpha val="0"/>
                    </a:srgbClr>
                  </a:solidFill>
                </a:rPr>
                <a:t>&lt;P&gt;</a:t>
              </a:r>
            </a:p>
          </p:txBody>
        </p:sp>
        <p:sp>
          <p:nvSpPr>
            <p:cNvPr id="82" name="Timeslot" hidden="1">
              <a:extLst>
                <a:ext uri="{FF2B5EF4-FFF2-40B4-BE49-F238E27FC236}">
                  <a16:creationId xmlns:a16="http://schemas.microsoft.com/office/drawing/2014/main" id="{CA1BEB0B-B88B-4782-BF66-3BC90122CA1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000" b="1" dirty="0">
                  <a:solidFill>
                    <a:srgbClr val="000000">
                      <a:alpha val="0"/>
                    </a:srgbClr>
                  </a:solidFill>
                </a:rPr>
                <a:t>&lt;TIMESLOT&gt;</a:t>
              </a:r>
            </a:p>
          </p:txBody>
        </p:sp>
        <p:sp>
          <p:nvSpPr>
            <p:cNvPr id="83" name="Responsible" hidden="1">
              <a:extLst>
                <a:ext uri="{FF2B5EF4-FFF2-40B4-BE49-F238E27FC236}">
                  <a16:creationId xmlns:a16="http://schemas.microsoft.com/office/drawing/2014/main" id="{2488CE60-C0C7-4375-8E28-316DE55D3DE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000" b="1" dirty="0">
                  <a:solidFill>
                    <a:srgbClr val="000000">
                      <a:alpha val="0"/>
                    </a:srgbClr>
                  </a:solidFill>
                </a:rPr>
                <a:t>&lt;RESPONSIBLE&gt;</a:t>
              </a:r>
            </a:p>
          </p:txBody>
        </p:sp>
        <p:sp>
          <p:nvSpPr>
            <p:cNvPr id="84" name="Duration" hidden="1">
              <a:extLst>
                <a:ext uri="{FF2B5EF4-FFF2-40B4-BE49-F238E27FC236}">
                  <a16:creationId xmlns:a16="http://schemas.microsoft.com/office/drawing/2014/main" id="{FDCF7982-797D-46DB-BA8C-F96B93FBBFA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000" b="1" dirty="0">
                  <a:solidFill>
                    <a:srgbClr val="000000">
                      <a:alpha val="0"/>
                    </a:srgbClr>
                  </a:solidFill>
                </a:rPr>
                <a:t>&lt;DURATION&gt;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5A444-0CD2-4E7A-9436-E5ECB352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294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1" userDrawn="1">
          <p15:clr>
            <a:srgbClr val="FBAE40"/>
          </p15:clr>
        </p15:guide>
        <p15:guide id="2" pos="116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531D3FB4-0F92-4657-B18D-50345A56BE5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C0180F20-B20C-4048-800D-8AB7E167450C}" type="datetime4">
              <a:rPr lang="en-GB" smtClean="0"/>
              <a:pPr/>
              <a:t>20 September 2023</a:t>
            </a:fld>
            <a:endParaRPr lang="en-GB" dirty="0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E7D3FC19-6D98-4E66-BD7D-27AC127472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C07AF99-45C6-424A-934A-469EB1BFC14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D5F86745-A26F-4FF5-B01C-A98DE921B39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3201" cy="6861601"/>
          </a:xfrm>
        </p:spPr>
        <p:txBody>
          <a:bodyPr lIns="144000" tIns="108000"/>
          <a:lstStyle>
            <a:lvl1pPr marL="0" indent="0" algn="ctr">
              <a:buNone/>
              <a:defRPr sz="1600"/>
            </a:lvl1pPr>
          </a:lstStyle>
          <a:p>
            <a:r>
              <a:rPr lang="en-GB" dirty="0"/>
              <a:t>Click here and insert picture via Sweco PickIt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30452" y="1440000"/>
            <a:ext cx="7531201" cy="4697274"/>
          </a:xfrm>
        </p:spPr>
        <p:txBody>
          <a:bodyPr anchor="t" anchorCtr="0"/>
          <a:lstStyle>
            <a:lvl1pPr algn="l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29200" y="5058000"/>
            <a:ext cx="65412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24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Sweco Sans" panose="00000500000000000000" pitchFamily="2" charset="0"/>
              <a:buChar char="​"/>
              <a:defRPr sz="2400" b="0"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2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7C544180-6680-4A38-BC6B-C798692B7D1B}"/>
              </a:ext>
            </a:extLst>
          </p:cNvPr>
          <p:cNvSpPr/>
          <p:nvPr userDrawn="1"/>
        </p:nvSpPr>
        <p:spPr>
          <a:xfrm>
            <a:off x="360002" y="6317155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4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488CA253-86B3-4DAA-9705-E004BCFF7250}"/>
              </a:ext>
            </a:extLst>
          </p:cNvPr>
          <p:cNvSpPr/>
          <p:nvPr userDrawn="1"/>
        </p:nvSpPr>
        <p:spPr>
          <a:xfrm>
            <a:off x="2330450" y="6317155"/>
            <a:ext cx="2959099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1" name="text" descr="{&quot;templafy&quot;:{&quot;binding&quot;:&quot;UserProfile.FooterSelection.WebAddressNoWww&quot;,&quot;type&quot;:&quot;text&quot;}}">
            <a:extLst>
              <a:ext uri="{FF2B5EF4-FFF2-40B4-BE49-F238E27FC236}">
                <a16:creationId xmlns:a16="http://schemas.microsoft.com/office/drawing/2014/main" id="{CB56E1EE-65AC-4CB4-BB65-5F631D15AA12}"/>
              </a:ext>
            </a:extLst>
          </p:cNvPr>
          <p:cNvSpPr txBox="1"/>
          <p:nvPr userDrawn="1"/>
        </p:nvSpPr>
        <p:spPr>
          <a:xfrm>
            <a:off x="10218739" y="6317155"/>
            <a:ext cx="1611312" cy="18048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>
              <a:defRPr sz="800" b="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algn="r"/>
            <a:endParaRPr lang="en-GB" sz="800" b="0" dirty="0">
              <a:solidFill>
                <a:schemeClr val="bg1"/>
              </a:solidFill>
            </a:endParaRPr>
          </a:p>
        </p:txBody>
      </p:sp>
      <p:sp>
        <p:nvSpPr>
          <p:cNvPr id="24" name="Logo on top">
            <a:extLst>
              <a:ext uri="{FF2B5EF4-FFF2-40B4-BE49-F238E27FC236}">
                <a16:creationId xmlns:a16="http://schemas.microsoft.com/office/drawing/2014/main" id="{F44F6126-0CBE-414C-8423-AD1264CA45AF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10023561" y="360002"/>
            <a:ext cx="1806482" cy="525661"/>
          </a:xfrm>
          <a:custGeom>
            <a:avLst/>
            <a:gdLst>
              <a:gd name="connsiteX0" fmla="*/ 7513220 w 12146905"/>
              <a:gd name="connsiteY0" fmla="*/ 2291559 h 3532848"/>
              <a:gd name="connsiteX1" fmla="*/ 7170136 w 12146905"/>
              <a:gd name="connsiteY1" fmla="*/ 2765246 h 3532848"/>
              <a:gd name="connsiteX2" fmla="*/ 7513220 w 12146905"/>
              <a:gd name="connsiteY2" fmla="*/ 3238566 h 3532848"/>
              <a:gd name="connsiteX3" fmla="*/ 7513220 w 12146905"/>
              <a:gd name="connsiteY3" fmla="*/ 3238860 h 3532848"/>
              <a:gd name="connsiteX4" fmla="*/ 7839840 w 12146905"/>
              <a:gd name="connsiteY4" fmla="*/ 2765540 h 3532848"/>
              <a:gd name="connsiteX5" fmla="*/ 7513220 w 12146905"/>
              <a:gd name="connsiteY5" fmla="*/ 2291559 h 3532848"/>
              <a:gd name="connsiteX6" fmla="*/ 3804649 w 12146905"/>
              <a:gd name="connsiteY6" fmla="*/ 2013583 h 3532848"/>
              <a:gd name="connsiteX7" fmla="*/ 4849922 w 12146905"/>
              <a:gd name="connsiteY7" fmla="*/ 2013583 h 3532848"/>
              <a:gd name="connsiteX8" fmla="*/ 4849922 w 12146905"/>
              <a:gd name="connsiteY8" fmla="*/ 2291401 h 3532848"/>
              <a:gd name="connsiteX9" fmla="*/ 4180439 w 12146905"/>
              <a:gd name="connsiteY9" fmla="*/ 2291401 h 3532848"/>
              <a:gd name="connsiteX10" fmla="*/ 4180439 w 12146905"/>
              <a:gd name="connsiteY10" fmla="*/ 2602146 h 3532848"/>
              <a:gd name="connsiteX11" fmla="*/ 4800899 w 12146905"/>
              <a:gd name="connsiteY11" fmla="*/ 2602146 h 3532848"/>
              <a:gd name="connsiteX12" fmla="*/ 4800899 w 12146905"/>
              <a:gd name="connsiteY12" fmla="*/ 2896207 h 3532848"/>
              <a:gd name="connsiteX13" fmla="*/ 4180439 w 12146905"/>
              <a:gd name="connsiteY13" fmla="*/ 2896207 h 3532848"/>
              <a:gd name="connsiteX14" fmla="*/ 4180439 w 12146905"/>
              <a:gd name="connsiteY14" fmla="*/ 3222607 h 3532848"/>
              <a:gd name="connsiteX15" fmla="*/ 4866312 w 12146905"/>
              <a:gd name="connsiteY15" fmla="*/ 3222607 h 3532848"/>
              <a:gd name="connsiteX16" fmla="*/ 4866312 w 12146905"/>
              <a:gd name="connsiteY16" fmla="*/ 3516153 h 3532848"/>
              <a:gd name="connsiteX17" fmla="*/ 3804649 w 12146905"/>
              <a:gd name="connsiteY17" fmla="*/ 3516153 h 3532848"/>
              <a:gd name="connsiteX18" fmla="*/ 1387556 w 12146905"/>
              <a:gd name="connsiteY18" fmla="*/ 2013583 h 3532848"/>
              <a:gd name="connsiteX19" fmla="*/ 1795758 w 12146905"/>
              <a:gd name="connsiteY19" fmla="*/ 2013583 h 3532848"/>
              <a:gd name="connsiteX20" fmla="*/ 1975090 w 12146905"/>
              <a:gd name="connsiteY20" fmla="*/ 3157341 h 3532848"/>
              <a:gd name="connsiteX21" fmla="*/ 1991774 w 12146905"/>
              <a:gd name="connsiteY21" fmla="*/ 3157341 h 3532848"/>
              <a:gd name="connsiteX22" fmla="*/ 2187864 w 12146905"/>
              <a:gd name="connsiteY22" fmla="*/ 2013583 h 3532848"/>
              <a:gd name="connsiteX23" fmla="*/ 2694111 w 12146905"/>
              <a:gd name="connsiteY23" fmla="*/ 2013583 h 3532848"/>
              <a:gd name="connsiteX24" fmla="*/ 2906296 w 12146905"/>
              <a:gd name="connsiteY24" fmla="*/ 3157341 h 3532848"/>
              <a:gd name="connsiteX25" fmla="*/ 3102312 w 12146905"/>
              <a:gd name="connsiteY25" fmla="*/ 2013583 h 3532848"/>
              <a:gd name="connsiteX26" fmla="*/ 3494345 w 12146905"/>
              <a:gd name="connsiteY26" fmla="*/ 2013583 h 3532848"/>
              <a:gd name="connsiteX27" fmla="*/ 3151261 w 12146905"/>
              <a:gd name="connsiteY27" fmla="*/ 3516153 h 3532848"/>
              <a:gd name="connsiteX28" fmla="*/ 2645088 w 12146905"/>
              <a:gd name="connsiteY28" fmla="*/ 3516153 h 3532848"/>
              <a:gd name="connsiteX29" fmla="*/ 2432903 w 12146905"/>
              <a:gd name="connsiteY29" fmla="*/ 2356593 h 3532848"/>
              <a:gd name="connsiteX30" fmla="*/ 2236886 w 12146905"/>
              <a:gd name="connsiteY30" fmla="*/ 3516153 h 3532848"/>
              <a:gd name="connsiteX31" fmla="*/ 1714397 w 12146905"/>
              <a:gd name="connsiteY31" fmla="*/ 3516153 h 3532848"/>
              <a:gd name="connsiteX32" fmla="*/ 6043709 w 12146905"/>
              <a:gd name="connsiteY32" fmla="*/ 1997656 h 3532848"/>
              <a:gd name="connsiteX33" fmla="*/ 6153557 w 12146905"/>
              <a:gd name="connsiteY33" fmla="*/ 2003222 h 3532848"/>
              <a:gd name="connsiteX34" fmla="*/ 6484117 w 12146905"/>
              <a:gd name="connsiteY34" fmla="*/ 2062836 h 3532848"/>
              <a:gd name="connsiteX35" fmla="*/ 6451264 w 12146905"/>
              <a:gd name="connsiteY35" fmla="*/ 2389383 h 3532848"/>
              <a:gd name="connsiteX36" fmla="*/ 6059011 w 12146905"/>
              <a:gd name="connsiteY36" fmla="*/ 2291265 h 3532848"/>
              <a:gd name="connsiteX37" fmla="*/ 5585764 w 12146905"/>
              <a:gd name="connsiteY37" fmla="*/ 2765246 h 3532848"/>
              <a:gd name="connsiteX38" fmla="*/ 6092011 w 12146905"/>
              <a:gd name="connsiteY38" fmla="*/ 3238566 h 3532848"/>
              <a:gd name="connsiteX39" fmla="*/ 6467727 w 12146905"/>
              <a:gd name="connsiteY39" fmla="*/ 3157205 h 3532848"/>
              <a:gd name="connsiteX40" fmla="*/ 6484117 w 12146905"/>
              <a:gd name="connsiteY40" fmla="*/ 3467362 h 3532848"/>
              <a:gd name="connsiteX41" fmla="*/ 6043503 w 12146905"/>
              <a:gd name="connsiteY41" fmla="*/ 3532848 h 3532848"/>
              <a:gd name="connsiteX42" fmla="*/ 5177709 w 12146905"/>
              <a:gd name="connsiteY42" fmla="*/ 2765246 h 3532848"/>
              <a:gd name="connsiteX43" fmla="*/ 5865883 w 12146905"/>
              <a:gd name="connsiteY43" fmla="*/ 2009177 h 3532848"/>
              <a:gd name="connsiteX44" fmla="*/ 7513220 w 12146905"/>
              <a:gd name="connsiteY44" fmla="*/ 1997645 h 3532848"/>
              <a:gd name="connsiteX45" fmla="*/ 8264285 w 12146905"/>
              <a:gd name="connsiteY45" fmla="*/ 2765246 h 3532848"/>
              <a:gd name="connsiteX46" fmla="*/ 7513220 w 12146905"/>
              <a:gd name="connsiteY46" fmla="*/ 3532848 h 3532848"/>
              <a:gd name="connsiteX47" fmla="*/ 6761934 w 12146905"/>
              <a:gd name="connsiteY47" fmla="*/ 2765540 h 3532848"/>
              <a:gd name="connsiteX48" fmla="*/ 7513220 w 12146905"/>
              <a:gd name="connsiteY48" fmla="*/ 1997939 h 3532848"/>
              <a:gd name="connsiteX49" fmla="*/ 6043503 w 12146905"/>
              <a:gd name="connsiteY49" fmla="*/ 1997645 h 3532848"/>
              <a:gd name="connsiteX50" fmla="*/ 6043870 w 12146905"/>
              <a:gd name="connsiteY50" fmla="*/ 1997645 h 3532848"/>
              <a:gd name="connsiteX51" fmla="*/ 6043709 w 12146905"/>
              <a:gd name="connsiteY51" fmla="*/ 1997656 h 3532848"/>
              <a:gd name="connsiteX52" fmla="*/ 653020 w 12146905"/>
              <a:gd name="connsiteY52" fmla="*/ 1997571 h 3532848"/>
              <a:gd name="connsiteX53" fmla="*/ 653020 w 12146905"/>
              <a:gd name="connsiteY53" fmla="*/ 1997644 h 3532848"/>
              <a:gd name="connsiteX54" fmla="*/ 1045126 w 12146905"/>
              <a:gd name="connsiteY54" fmla="*/ 2046667 h 3532848"/>
              <a:gd name="connsiteX55" fmla="*/ 1012273 w 12146905"/>
              <a:gd name="connsiteY55" fmla="*/ 2356456 h 3532848"/>
              <a:gd name="connsiteX56" fmla="*/ 685873 w 12146905"/>
              <a:gd name="connsiteY56" fmla="*/ 2291264 h 3532848"/>
              <a:gd name="connsiteX57" fmla="*/ 407982 w 12146905"/>
              <a:gd name="connsiteY57" fmla="*/ 2422162 h 3532848"/>
              <a:gd name="connsiteX58" fmla="*/ 1126928 w 12146905"/>
              <a:gd name="connsiteY58" fmla="*/ 3042182 h 3532848"/>
              <a:gd name="connsiteX59" fmla="*/ 456931 w 12146905"/>
              <a:gd name="connsiteY59" fmla="*/ 3532553 h 3532848"/>
              <a:gd name="connsiteX60" fmla="*/ 16390 w 12146905"/>
              <a:gd name="connsiteY60" fmla="*/ 3467362 h 3532848"/>
              <a:gd name="connsiteX61" fmla="*/ 49170 w 12146905"/>
              <a:gd name="connsiteY61" fmla="*/ 3140594 h 3532848"/>
              <a:gd name="connsiteX62" fmla="*/ 456931 w 12146905"/>
              <a:gd name="connsiteY62" fmla="*/ 3238566 h 3532848"/>
              <a:gd name="connsiteX63" fmla="*/ 702043 w 12146905"/>
              <a:gd name="connsiteY63" fmla="*/ 3091572 h 3532848"/>
              <a:gd name="connsiteX64" fmla="*/ 0 w 12146905"/>
              <a:gd name="connsiteY64" fmla="*/ 2454501 h 3532848"/>
              <a:gd name="connsiteX65" fmla="*/ 653020 w 12146905"/>
              <a:gd name="connsiteY65" fmla="*/ 1997571 h 3532848"/>
              <a:gd name="connsiteX66" fmla="*/ 10571500 w 12146905"/>
              <a:gd name="connsiteY66" fmla="*/ 1908566 h 3532848"/>
              <a:gd name="connsiteX67" fmla="*/ 9638971 w 12146905"/>
              <a:gd name="connsiteY67" fmla="*/ 2840580 h 3532848"/>
              <a:gd name="connsiteX68" fmla="*/ 9638971 w 12146905"/>
              <a:gd name="connsiteY68" fmla="*/ 3149782 h 3532848"/>
              <a:gd name="connsiteX69" fmla="*/ 11513729 w 12146905"/>
              <a:gd name="connsiteY69" fmla="*/ 3149782 h 3532848"/>
              <a:gd name="connsiteX70" fmla="*/ 11513729 w 12146905"/>
              <a:gd name="connsiteY70" fmla="*/ 2840580 h 3532848"/>
              <a:gd name="connsiteX71" fmla="*/ 9659109 w 12146905"/>
              <a:gd name="connsiteY71" fmla="*/ 467440 h 3532848"/>
              <a:gd name="connsiteX72" fmla="*/ 10571500 w 12146905"/>
              <a:gd name="connsiteY72" fmla="*/ 1389752 h 3532848"/>
              <a:gd name="connsiteX73" fmla="*/ 11478821 w 12146905"/>
              <a:gd name="connsiteY73" fmla="*/ 482727 h 3532848"/>
              <a:gd name="connsiteX74" fmla="*/ 11742969 w 12146905"/>
              <a:gd name="connsiteY74" fmla="*/ 741509 h 3532848"/>
              <a:gd name="connsiteX75" fmla="*/ 11006822 w 12146905"/>
              <a:gd name="connsiteY75" fmla="*/ 1477728 h 3532848"/>
              <a:gd name="connsiteX76" fmla="*/ 12146905 w 12146905"/>
              <a:gd name="connsiteY76" fmla="*/ 1479565 h 3532848"/>
              <a:gd name="connsiteX77" fmla="*/ 12146905 w 12146905"/>
              <a:gd name="connsiteY77" fmla="*/ 1823384 h 3532848"/>
              <a:gd name="connsiteX78" fmla="*/ 11010276 w 12146905"/>
              <a:gd name="connsiteY78" fmla="*/ 1823384 h 3532848"/>
              <a:gd name="connsiteX79" fmla="*/ 11882685 w 12146905"/>
              <a:gd name="connsiteY79" fmla="*/ 2686090 h 3532848"/>
              <a:gd name="connsiteX80" fmla="*/ 11882685 w 12146905"/>
              <a:gd name="connsiteY80" fmla="*/ 3518810 h 3532848"/>
              <a:gd name="connsiteX81" fmla="*/ 9270090 w 12146905"/>
              <a:gd name="connsiteY81" fmla="*/ 3518810 h 3532848"/>
              <a:gd name="connsiteX82" fmla="*/ 9270090 w 12146905"/>
              <a:gd name="connsiteY82" fmla="*/ 2686090 h 3532848"/>
              <a:gd name="connsiteX83" fmla="*/ 10142572 w 12146905"/>
              <a:gd name="connsiteY83" fmla="*/ 1823384 h 3532848"/>
              <a:gd name="connsiteX84" fmla="*/ 9010719 w 12146905"/>
              <a:gd name="connsiteY84" fmla="*/ 1823384 h 3532848"/>
              <a:gd name="connsiteX85" fmla="*/ 9010719 w 12146905"/>
              <a:gd name="connsiteY85" fmla="*/ 1479565 h 3532848"/>
              <a:gd name="connsiteX86" fmla="*/ 10148010 w 12146905"/>
              <a:gd name="connsiteY86" fmla="*/ 1479565 h 3532848"/>
              <a:gd name="connsiteX87" fmla="*/ 9399739 w 12146905"/>
              <a:gd name="connsiteY87" fmla="*/ 732028 h 3532848"/>
              <a:gd name="connsiteX88" fmla="*/ 10577674 w 12146905"/>
              <a:gd name="connsiteY88" fmla="*/ 0 h 3532848"/>
              <a:gd name="connsiteX89" fmla="*/ 10577968 w 12146905"/>
              <a:gd name="connsiteY89" fmla="*/ 0 h 3532848"/>
              <a:gd name="connsiteX90" fmla="*/ 10948098 w 12146905"/>
              <a:gd name="connsiteY90" fmla="*/ 369836 h 3532848"/>
              <a:gd name="connsiteX91" fmla="*/ 10578262 w 12146905"/>
              <a:gd name="connsiteY91" fmla="*/ 740260 h 3532848"/>
              <a:gd name="connsiteX92" fmla="*/ 10207838 w 12146905"/>
              <a:gd name="connsiteY92" fmla="*/ 370424 h 3532848"/>
              <a:gd name="connsiteX93" fmla="*/ 10577674 w 12146905"/>
              <a:gd name="connsiteY93" fmla="*/ 0 h 353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12146905" h="3532848">
                <a:moveTo>
                  <a:pt x="7513220" y="2291559"/>
                </a:moveTo>
                <a:cubicBezTo>
                  <a:pt x="7268402" y="2291559"/>
                  <a:pt x="7170136" y="2503891"/>
                  <a:pt x="7170136" y="2765246"/>
                </a:cubicBezTo>
                <a:cubicBezTo>
                  <a:pt x="7170136" y="3010211"/>
                  <a:pt x="7267961" y="3238566"/>
                  <a:pt x="7513220" y="3238566"/>
                </a:cubicBezTo>
                <a:lnTo>
                  <a:pt x="7513220" y="3238860"/>
                </a:lnTo>
                <a:cubicBezTo>
                  <a:pt x="7758038" y="3238860"/>
                  <a:pt x="7839840" y="3010505"/>
                  <a:pt x="7839840" y="2765540"/>
                </a:cubicBezTo>
                <a:cubicBezTo>
                  <a:pt x="7839840" y="2503891"/>
                  <a:pt x="7758038" y="2291559"/>
                  <a:pt x="7513220" y="2291559"/>
                </a:cubicBezTo>
                <a:close/>
                <a:moveTo>
                  <a:pt x="3804649" y="2013583"/>
                </a:moveTo>
                <a:lnTo>
                  <a:pt x="4849922" y="2013583"/>
                </a:lnTo>
                <a:lnTo>
                  <a:pt x="4849922" y="2291401"/>
                </a:lnTo>
                <a:lnTo>
                  <a:pt x="4180439" y="2291401"/>
                </a:lnTo>
                <a:lnTo>
                  <a:pt x="4180439" y="2602146"/>
                </a:lnTo>
                <a:lnTo>
                  <a:pt x="4800899" y="2602146"/>
                </a:lnTo>
                <a:lnTo>
                  <a:pt x="4800899" y="2896207"/>
                </a:lnTo>
                <a:lnTo>
                  <a:pt x="4180439" y="2896207"/>
                </a:lnTo>
                <a:lnTo>
                  <a:pt x="4180439" y="3222607"/>
                </a:lnTo>
                <a:lnTo>
                  <a:pt x="4866312" y="3222607"/>
                </a:lnTo>
                <a:lnTo>
                  <a:pt x="4866312" y="3516153"/>
                </a:lnTo>
                <a:lnTo>
                  <a:pt x="3804649" y="3516153"/>
                </a:lnTo>
                <a:close/>
                <a:moveTo>
                  <a:pt x="1387556" y="2013583"/>
                </a:moveTo>
                <a:lnTo>
                  <a:pt x="1795758" y="2013583"/>
                </a:lnTo>
                <a:lnTo>
                  <a:pt x="1975090" y="3157341"/>
                </a:lnTo>
                <a:lnTo>
                  <a:pt x="1991774" y="3157341"/>
                </a:lnTo>
                <a:lnTo>
                  <a:pt x="2187864" y="2013583"/>
                </a:lnTo>
                <a:lnTo>
                  <a:pt x="2694111" y="2013583"/>
                </a:lnTo>
                <a:lnTo>
                  <a:pt x="2906296" y="3157341"/>
                </a:lnTo>
                <a:lnTo>
                  <a:pt x="3102312" y="2013583"/>
                </a:lnTo>
                <a:lnTo>
                  <a:pt x="3494345" y="2013583"/>
                </a:lnTo>
                <a:lnTo>
                  <a:pt x="3151261" y="3516153"/>
                </a:lnTo>
                <a:lnTo>
                  <a:pt x="2645088" y="3516153"/>
                </a:lnTo>
                <a:lnTo>
                  <a:pt x="2432903" y="2356593"/>
                </a:lnTo>
                <a:lnTo>
                  <a:pt x="2236886" y="3516153"/>
                </a:lnTo>
                <a:lnTo>
                  <a:pt x="1714397" y="3516153"/>
                </a:lnTo>
                <a:close/>
                <a:moveTo>
                  <a:pt x="6043709" y="1997656"/>
                </a:moveTo>
                <a:lnTo>
                  <a:pt x="6153557" y="2003222"/>
                </a:lnTo>
                <a:cubicBezTo>
                  <a:pt x="6263723" y="2013874"/>
                  <a:pt x="6374147" y="2038252"/>
                  <a:pt x="6484117" y="2062836"/>
                </a:cubicBezTo>
                <a:lnTo>
                  <a:pt x="6451264" y="2389383"/>
                </a:lnTo>
                <a:cubicBezTo>
                  <a:pt x="6320682" y="2324213"/>
                  <a:pt x="6189931" y="2291508"/>
                  <a:pt x="6059011" y="2291265"/>
                </a:cubicBezTo>
                <a:cubicBezTo>
                  <a:pt x="5781854" y="2291265"/>
                  <a:pt x="5585764" y="2487354"/>
                  <a:pt x="5585764" y="2765246"/>
                </a:cubicBezTo>
                <a:cubicBezTo>
                  <a:pt x="5585764" y="3059234"/>
                  <a:pt x="5798244" y="3238566"/>
                  <a:pt x="6092011" y="3238566"/>
                </a:cubicBezTo>
                <a:cubicBezTo>
                  <a:pt x="6222909" y="3238566"/>
                  <a:pt x="6353513" y="3205787"/>
                  <a:pt x="6467727" y="3157205"/>
                </a:cubicBezTo>
                <a:lnTo>
                  <a:pt x="6484117" y="3467362"/>
                </a:lnTo>
                <a:cubicBezTo>
                  <a:pt x="6369682" y="3499774"/>
                  <a:pt x="6239078" y="3532848"/>
                  <a:pt x="6043503" y="3532848"/>
                </a:cubicBezTo>
                <a:cubicBezTo>
                  <a:pt x="5634787" y="3532848"/>
                  <a:pt x="5177709" y="3336611"/>
                  <a:pt x="5177709" y="2765246"/>
                </a:cubicBezTo>
                <a:cubicBezTo>
                  <a:pt x="5177709" y="2307619"/>
                  <a:pt x="5465480" y="2063145"/>
                  <a:pt x="5865883" y="2009177"/>
                </a:cubicBezTo>
                <a:close/>
                <a:moveTo>
                  <a:pt x="7513220" y="1997645"/>
                </a:moveTo>
                <a:cubicBezTo>
                  <a:pt x="8003077" y="1997645"/>
                  <a:pt x="8264285" y="2275169"/>
                  <a:pt x="8264285" y="2765246"/>
                </a:cubicBezTo>
                <a:cubicBezTo>
                  <a:pt x="8264579" y="3238860"/>
                  <a:pt x="8003077" y="3532848"/>
                  <a:pt x="7513220" y="3532848"/>
                </a:cubicBezTo>
                <a:cubicBezTo>
                  <a:pt x="7023363" y="3532848"/>
                  <a:pt x="6761934" y="3238860"/>
                  <a:pt x="6761934" y="2765540"/>
                </a:cubicBezTo>
                <a:cubicBezTo>
                  <a:pt x="6761934" y="2275463"/>
                  <a:pt x="7023143" y="1997939"/>
                  <a:pt x="7513220" y="1997939"/>
                </a:cubicBezTo>
                <a:close/>
                <a:moveTo>
                  <a:pt x="6043503" y="1997645"/>
                </a:moveTo>
                <a:lnTo>
                  <a:pt x="6043870" y="1997645"/>
                </a:lnTo>
                <a:lnTo>
                  <a:pt x="6043709" y="1997656"/>
                </a:lnTo>
                <a:close/>
                <a:moveTo>
                  <a:pt x="653020" y="1997571"/>
                </a:moveTo>
                <a:lnTo>
                  <a:pt x="653020" y="1997644"/>
                </a:lnTo>
                <a:cubicBezTo>
                  <a:pt x="800014" y="1997644"/>
                  <a:pt x="930913" y="2013446"/>
                  <a:pt x="1045126" y="2046667"/>
                </a:cubicBezTo>
                <a:lnTo>
                  <a:pt x="1012273" y="2356456"/>
                </a:lnTo>
                <a:cubicBezTo>
                  <a:pt x="914449" y="2308021"/>
                  <a:pt x="800014" y="2291264"/>
                  <a:pt x="685873" y="2291264"/>
                </a:cubicBezTo>
                <a:cubicBezTo>
                  <a:pt x="587829" y="2291264"/>
                  <a:pt x="407982" y="2291264"/>
                  <a:pt x="407982" y="2422162"/>
                </a:cubicBezTo>
                <a:cubicBezTo>
                  <a:pt x="407982" y="2666760"/>
                  <a:pt x="1126928" y="2503597"/>
                  <a:pt x="1126928" y="3042182"/>
                </a:cubicBezTo>
                <a:cubicBezTo>
                  <a:pt x="1126928" y="3435096"/>
                  <a:pt x="800014" y="3532553"/>
                  <a:pt x="456931" y="3532553"/>
                </a:cubicBezTo>
                <a:cubicBezTo>
                  <a:pt x="326621" y="3532553"/>
                  <a:pt x="146774" y="3515943"/>
                  <a:pt x="16390" y="3467362"/>
                </a:cubicBezTo>
                <a:lnTo>
                  <a:pt x="49170" y="3140594"/>
                </a:lnTo>
                <a:cubicBezTo>
                  <a:pt x="163385" y="3189543"/>
                  <a:pt x="293767" y="3238566"/>
                  <a:pt x="456931" y="3238566"/>
                </a:cubicBezTo>
                <a:cubicBezTo>
                  <a:pt x="587829" y="3238566"/>
                  <a:pt x="702043" y="3205786"/>
                  <a:pt x="702043" y="3091572"/>
                </a:cubicBezTo>
                <a:cubicBezTo>
                  <a:pt x="702043" y="2813680"/>
                  <a:pt x="0" y="2993968"/>
                  <a:pt x="0" y="2454501"/>
                </a:cubicBezTo>
                <a:cubicBezTo>
                  <a:pt x="0" y="2095175"/>
                  <a:pt x="358959" y="1997571"/>
                  <a:pt x="653020" y="1997571"/>
                </a:cubicBezTo>
                <a:close/>
                <a:moveTo>
                  <a:pt x="10571500" y="1908566"/>
                </a:moveTo>
                <a:lnTo>
                  <a:pt x="9638971" y="2840580"/>
                </a:lnTo>
                <a:lnTo>
                  <a:pt x="9638971" y="3149782"/>
                </a:lnTo>
                <a:lnTo>
                  <a:pt x="11513729" y="3149782"/>
                </a:lnTo>
                <a:lnTo>
                  <a:pt x="11513729" y="2840580"/>
                </a:lnTo>
                <a:close/>
                <a:moveTo>
                  <a:pt x="9659109" y="467440"/>
                </a:moveTo>
                <a:lnTo>
                  <a:pt x="10571500" y="1389752"/>
                </a:lnTo>
                <a:lnTo>
                  <a:pt x="11478821" y="482727"/>
                </a:lnTo>
                <a:lnTo>
                  <a:pt x="11742969" y="741509"/>
                </a:lnTo>
                <a:lnTo>
                  <a:pt x="11006822" y="1477728"/>
                </a:lnTo>
                <a:lnTo>
                  <a:pt x="12146905" y="1479565"/>
                </a:lnTo>
                <a:lnTo>
                  <a:pt x="12146905" y="1823384"/>
                </a:lnTo>
                <a:lnTo>
                  <a:pt x="11010276" y="1823384"/>
                </a:lnTo>
                <a:lnTo>
                  <a:pt x="11882685" y="2686090"/>
                </a:lnTo>
                <a:lnTo>
                  <a:pt x="11882685" y="3518810"/>
                </a:lnTo>
                <a:lnTo>
                  <a:pt x="9270090" y="3518810"/>
                </a:lnTo>
                <a:lnTo>
                  <a:pt x="9270090" y="2686090"/>
                </a:lnTo>
                <a:lnTo>
                  <a:pt x="10142572" y="1823384"/>
                </a:lnTo>
                <a:lnTo>
                  <a:pt x="9010719" y="1823384"/>
                </a:lnTo>
                <a:lnTo>
                  <a:pt x="9010719" y="1479565"/>
                </a:lnTo>
                <a:lnTo>
                  <a:pt x="10148010" y="1479565"/>
                </a:lnTo>
                <a:lnTo>
                  <a:pt x="9399739" y="732028"/>
                </a:lnTo>
                <a:close/>
                <a:moveTo>
                  <a:pt x="10577674" y="0"/>
                </a:moveTo>
                <a:lnTo>
                  <a:pt x="10577968" y="0"/>
                </a:lnTo>
                <a:cubicBezTo>
                  <a:pt x="10782267" y="0"/>
                  <a:pt x="10947937" y="165537"/>
                  <a:pt x="10948098" y="369836"/>
                </a:cubicBezTo>
                <a:cubicBezTo>
                  <a:pt x="10948260" y="574253"/>
                  <a:pt x="10782679" y="740099"/>
                  <a:pt x="10578262" y="740260"/>
                </a:cubicBezTo>
                <a:cubicBezTo>
                  <a:pt x="10373845" y="740422"/>
                  <a:pt x="10207999" y="574841"/>
                  <a:pt x="10207838" y="370424"/>
                </a:cubicBezTo>
                <a:cubicBezTo>
                  <a:pt x="10207676" y="166007"/>
                  <a:pt x="10373257" y="161"/>
                  <a:pt x="1057767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rgbClr val="000000">
                    <a:alpha val="0"/>
                  </a:srgbClr>
                </a:solidFill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020832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. Non automatic 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 hidden="1">
            <a:extLst>
              <a:ext uri="{FF2B5EF4-FFF2-40B4-BE49-F238E27FC236}">
                <a16:creationId xmlns:a16="http://schemas.microsoft.com/office/drawing/2014/main" id="{A346DBDA-9CC6-463E-8F3E-3EB3DDFEED5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001B4918-0A25-4C43-9A13-67DC0A658A7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576485DA-79AB-4BAB-A077-5D619BBAF002}" type="datetime4">
              <a:rPr lang="en-GB" smtClean="0"/>
              <a:pPr/>
              <a:t>20 September 2023</a:t>
            </a:fld>
            <a:endParaRPr lang="en-GB" dirty="0"/>
          </a:p>
        </p:txBody>
      </p:sp>
      <p:sp>
        <p:nvSpPr>
          <p:cNvPr id="8" name="Background">
            <a:extLst>
              <a:ext uri="{FF2B5EF4-FFF2-40B4-BE49-F238E27FC236}">
                <a16:creationId xmlns:a16="http://schemas.microsoft.com/office/drawing/2014/main" id="{12325CF0-1AB5-4455-BA18-F9E9B4121518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12192000" cy="6861601"/>
          </a:xfrm>
          <a:prstGeom prst="rect">
            <a:avLst/>
          </a:prstGeom>
          <a:solidFill>
            <a:schemeClr val="bg2"/>
          </a:solidFill>
        </p:spPr>
        <p:txBody>
          <a:bodyPr vert="horz" lIns="540000" tIns="540000" rIns="540000" bIns="540000" rtlCol="0" anchor="ctr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4000" b="1" kern="1200" cap="none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00" b="0" dirty="0" err="1">
                <a:solidFill>
                  <a:schemeClr val="bg2"/>
                </a:solidFill>
              </a:rPr>
              <a:t>kjlkjlkjl</a:t>
            </a:r>
            <a:endParaRPr lang="en-GB" sz="100" b="0" dirty="0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28414" y="1440000"/>
            <a:ext cx="950118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agenda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328413" y="2160001"/>
            <a:ext cx="9503226" cy="3977275"/>
          </a:xfrm>
        </p:spPr>
        <p:txBody>
          <a:bodyPr/>
          <a:lstStyle>
            <a:lvl1pPr marL="0" indent="0">
              <a:buFont typeface="Sweco Sans" panose="00000500000000000000" pitchFamily="2" charset="0"/>
              <a:buChar char="​"/>
              <a:defRPr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Font typeface="Sweco Sans" panose="00000500000000000000" pitchFamily="2" charset="0"/>
              <a:buChar char="​"/>
              <a:defRPr sz="16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600"/>
              </a:spcAft>
              <a:buFont typeface="Sweco Sans" panose="00000500000000000000" pitchFamily="2" charset="0"/>
              <a:buChar char="​"/>
              <a:defRPr sz="16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600"/>
              </a:spcAft>
              <a:buFont typeface="Sweco Sans" panose="00000500000000000000" pitchFamily="2" charset="0"/>
              <a:buChar char="​"/>
              <a:defRPr sz="16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600"/>
              </a:spcAft>
              <a:buFont typeface="Sweco Sans" panose="00000500000000000000" pitchFamily="2" charset="0"/>
              <a:buChar char="​"/>
              <a:defRPr sz="1600" b="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weco Sans" panose="00000500000000000000" pitchFamily="2" charset="0"/>
              <a:buChar char="​"/>
              <a:defRPr sz="1600" b="0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weco Sans" panose="00000500000000000000" pitchFamily="2" charset="0"/>
              <a:buChar char="​"/>
              <a:defRPr sz="1600" b="0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weco Sans" panose="00000500000000000000" pitchFamily="2" charset="0"/>
              <a:buChar char="​"/>
              <a:defRPr sz="16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600"/>
              </a:spcAft>
              <a:buFont typeface="Sweco Sans" panose="00000500000000000000" pitchFamily="2" charset="0"/>
              <a:buChar char="​"/>
              <a:defRPr sz="16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01 Click to add agenda point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3DE30-8BDC-4207-B7E9-72EA0636857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2EB8D86A-C1EB-46A3-B294-98FA930DE3CB}"/>
              </a:ext>
            </a:extLst>
          </p:cNvPr>
          <p:cNvSpPr/>
          <p:nvPr userDrawn="1"/>
        </p:nvSpPr>
        <p:spPr>
          <a:xfrm>
            <a:off x="718775" y="6317155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4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5244A48B-E439-42BB-811C-88BEF0C534C6}"/>
              </a:ext>
            </a:extLst>
          </p:cNvPr>
          <p:cNvSpPr/>
          <p:nvPr userDrawn="1"/>
        </p:nvSpPr>
        <p:spPr>
          <a:xfrm>
            <a:off x="2330450" y="6317155"/>
            <a:ext cx="2959099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C92C06E-9D3D-40BF-662C-64A3807DEF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4575" y="6315174"/>
            <a:ext cx="627063" cy="18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1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. Non automatic A bright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 hidden="1">
            <a:extLst>
              <a:ext uri="{FF2B5EF4-FFF2-40B4-BE49-F238E27FC236}">
                <a16:creationId xmlns:a16="http://schemas.microsoft.com/office/drawing/2014/main" id="{A346DBDA-9CC6-463E-8F3E-3EB3DDFEED5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001B4918-0A25-4C43-9A13-67DC0A658A7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576485DA-79AB-4BAB-A077-5D619BBAF002}" type="datetime4">
              <a:rPr lang="en-GB" smtClean="0"/>
              <a:pPr/>
              <a:t>20 September 2023</a:t>
            </a:fld>
            <a:endParaRPr lang="en-GB" dirty="0"/>
          </a:p>
        </p:txBody>
      </p:sp>
      <p:sp>
        <p:nvSpPr>
          <p:cNvPr id="8" name="Background">
            <a:extLst>
              <a:ext uri="{FF2B5EF4-FFF2-40B4-BE49-F238E27FC236}">
                <a16:creationId xmlns:a16="http://schemas.microsoft.com/office/drawing/2014/main" id="{12325CF0-1AB5-4455-BA18-F9E9B4121518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12192000" cy="6861601"/>
          </a:xfrm>
          <a:prstGeom prst="rect">
            <a:avLst/>
          </a:prstGeom>
          <a:solidFill>
            <a:schemeClr val="accent3"/>
          </a:solidFill>
        </p:spPr>
        <p:txBody>
          <a:bodyPr vert="horz" lIns="540000" tIns="540000" rIns="540000" bIns="540000" rtlCol="0" anchor="ctr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4000" b="1" kern="1200" cap="none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00" b="0" dirty="0" err="1">
                <a:solidFill>
                  <a:schemeClr val="bg2"/>
                </a:solidFill>
              </a:rPr>
              <a:t>kjlkjlkjl</a:t>
            </a:r>
            <a:endParaRPr lang="en-GB" sz="100" b="0" dirty="0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28414" y="1440000"/>
            <a:ext cx="950118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agenda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328413" y="2160001"/>
            <a:ext cx="9503226" cy="3977275"/>
          </a:xfrm>
        </p:spPr>
        <p:txBody>
          <a:bodyPr/>
          <a:lstStyle>
            <a:lvl1pPr marL="0" indent="0">
              <a:buFont typeface="Sweco Sans" panose="00000500000000000000" pitchFamily="2" charset="0"/>
              <a:buChar char="​"/>
              <a:defRPr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Font typeface="Sweco Sans" panose="00000500000000000000" pitchFamily="2" charset="0"/>
              <a:buChar char="​"/>
              <a:defRPr sz="16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600"/>
              </a:spcAft>
              <a:buFont typeface="Sweco Sans" panose="00000500000000000000" pitchFamily="2" charset="0"/>
              <a:buChar char="​"/>
              <a:defRPr sz="16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600"/>
              </a:spcAft>
              <a:buFont typeface="Sweco Sans" panose="00000500000000000000" pitchFamily="2" charset="0"/>
              <a:buChar char="​"/>
              <a:defRPr sz="16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600"/>
              </a:spcAft>
              <a:buFont typeface="Sweco Sans" panose="00000500000000000000" pitchFamily="2" charset="0"/>
              <a:buChar char="​"/>
              <a:defRPr sz="1600" b="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weco Sans" panose="00000500000000000000" pitchFamily="2" charset="0"/>
              <a:buChar char="​"/>
              <a:defRPr sz="1600" b="0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weco Sans" panose="00000500000000000000" pitchFamily="2" charset="0"/>
              <a:buChar char="​"/>
              <a:defRPr sz="1600" b="0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weco Sans" panose="00000500000000000000" pitchFamily="2" charset="0"/>
              <a:buChar char="​"/>
              <a:defRPr sz="16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600"/>
              </a:spcAft>
              <a:buFont typeface="Sweco Sans" panose="00000500000000000000" pitchFamily="2" charset="0"/>
              <a:buChar char="​"/>
              <a:defRPr sz="16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01 Click to add agenda point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3DE30-8BDC-4207-B7E9-72EA0636857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2EB8D86A-C1EB-46A3-B294-98FA930DE3CB}"/>
              </a:ext>
            </a:extLst>
          </p:cNvPr>
          <p:cNvSpPr/>
          <p:nvPr userDrawn="1"/>
        </p:nvSpPr>
        <p:spPr>
          <a:xfrm>
            <a:off x="718775" y="6317155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4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5244A48B-E439-42BB-811C-88BEF0C534C6}"/>
              </a:ext>
            </a:extLst>
          </p:cNvPr>
          <p:cNvSpPr/>
          <p:nvPr userDrawn="1"/>
        </p:nvSpPr>
        <p:spPr>
          <a:xfrm>
            <a:off x="2330450" y="6317155"/>
            <a:ext cx="2959099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87DD94B-A4AC-2928-BEE6-218FF1D5D3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4575" y="6315174"/>
            <a:ext cx="627063" cy="18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84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. Non automatic B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99DF46AE-4033-4DDF-B903-9DFF43A0ED3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C0180F20-B20C-4048-800D-8AB7E167450C}" type="datetime4">
              <a:rPr lang="en-GB" smtClean="0"/>
              <a:pPr/>
              <a:t>20 September 2023</a:t>
            </a:fld>
            <a:endParaRPr lang="en-GB" dirty="0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336A0177-6670-4110-BC0A-5D9D7E4F8BE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Background">
            <a:extLst>
              <a:ext uri="{FF2B5EF4-FFF2-40B4-BE49-F238E27FC236}">
                <a16:creationId xmlns:a16="http://schemas.microsoft.com/office/drawing/2014/main" id="{B0C52D22-9AF1-4D67-AEE1-A1BAB44EC216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2"/>
          </a:solidFill>
        </p:spPr>
        <p:txBody>
          <a:bodyPr vert="horz" lIns="540000" tIns="540000" rIns="540000" bIns="540000" rtlCol="0" anchor="ctr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4000" b="1" kern="1200" cap="none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00" b="0" dirty="0" err="1">
                <a:solidFill>
                  <a:schemeClr val="bg2"/>
                </a:solidFill>
              </a:rPr>
              <a:t>kjlkjlkjl</a:t>
            </a:r>
            <a:endParaRPr lang="en-GB" sz="100" b="0" dirty="0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0086" y="1440000"/>
            <a:ext cx="9499514" cy="712800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agenda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402001" y="2160001"/>
            <a:ext cx="8431200" cy="3963600"/>
          </a:xfrm>
        </p:spPr>
        <p:txBody>
          <a:bodyPr tIns="14400"/>
          <a:lstStyle>
            <a:lvl1pPr marL="0" indent="0">
              <a:lnSpc>
                <a:spcPts val="195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1pPr>
            <a:lvl2pPr marL="0" indent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2pPr>
            <a:lvl3pPr marL="0" indent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3pPr>
            <a:lvl4pPr marL="0" indent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4pPr>
            <a:lvl5pPr marL="0" indent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5pPr>
            <a:lvl6pPr marL="0" indent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6pPr>
            <a:lvl7pPr marL="0" indent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7pPr>
            <a:lvl8pPr marL="0" indent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8pPr>
            <a:lvl9pPr marL="0" indent="0">
              <a:lnSpc>
                <a:spcPts val="1950"/>
              </a:lnSpc>
              <a:spcBef>
                <a:spcPts val="0"/>
              </a:spcBef>
              <a:buFont typeface="Sweco Sans" panose="00000500000000000000" pitchFamily="2" charset="0"/>
              <a:buChar char="​"/>
              <a:defRPr sz="16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85AA6-92EE-46D3-8826-CF357E1A45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30086" y="2160001"/>
            <a:ext cx="1071914" cy="3977275"/>
          </a:xfrm>
        </p:spPr>
        <p:txBody>
          <a:bodyPr tIns="14400"/>
          <a:lstStyle>
            <a:lvl1pPr marL="0" indent="0">
              <a:lnSpc>
                <a:spcPts val="195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1pPr>
            <a:lvl2pPr marL="0" indent="0">
              <a:lnSpc>
                <a:spcPts val="195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2pPr>
            <a:lvl3pPr marL="0" indent="0">
              <a:lnSpc>
                <a:spcPts val="195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3pPr>
            <a:lvl4pPr>
              <a:lnSpc>
                <a:spcPts val="195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4pPr>
            <a:lvl5pPr>
              <a:lnSpc>
                <a:spcPts val="195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5pPr>
            <a:lvl6pPr marL="0" indent="0">
              <a:lnSpc>
                <a:spcPts val="195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6pPr>
            <a:lvl7pPr>
              <a:lnSpc>
                <a:spcPts val="1950"/>
              </a:lnSpc>
              <a:spcAft>
                <a:spcPts val="0"/>
              </a:spcAft>
              <a:defRPr sz="1600" b="0"/>
            </a:lvl7pPr>
            <a:lvl8pPr>
              <a:lnSpc>
                <a:spcPts val="1950"/>
              </a:lnSpc>
              <a:spcAft>
                <a:spcPts val="0"/>
              </a:spcAft>
              <a:defRPr sz="1600" b="0"/>
            </a:lvl8pPr>
            <a:lvl9pPr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0000-0000</a:t>
            </a:r>
          </a:p>
          <a:p>
            <a:pPr lvl="1"/>
            <a:r>
              <a:rPr lang="en-GB" dirty="0"/>
              <a:t>0000-0000</a:t>
            </a:r>
          </a:p>
          <a:p>
            <a:pPr lvl="2"/>
            <a:r>
              <a:rPr lang="en-GB" dirty="0"/>
              <a:t>03</a:t>
            </a:r>
          </a:p>
          <a:p>
            <a:pPr lvl="3"/>
            <a:r>
              <a:rPr lang="en-GB" dirty="0"/>
              <a:t>04</a:t>
            </a:r>
          </a:p>
          <a:p>
            <a:pPr lvl="4"/>
            <a:r>
              <a:rPr lang="en-GB" dirty="0"/>
              <a:t>05</a:t>
            </a:r>
          </a:p>
          <a:p>
            <a:pPr lvl="5"/>
            <a:r>
              <a:rPr lang="en-GB" dirty="0"/>
              <a:t>06</a:t>
            </a:r>
          </a:p>
          <a:p>
            <a:pPr lvl="6"/>
            <a:r>
              <a:rPr lang="en-GB" dirty="0"/>
              <a:t>07</a:t>
            </a:r>
          </a:p>
          <a:p>
            <a:pPr lvl="7"/>
            <a:r>
              <a:rPr lang="en-GB" dirty="0"/>
              <a:t>08</a:t>
            </a:r>
          </a:p>
          <a:p>
            <a:pPr lvl="8"/>
            <a:r>
              <a:rPr lang="en-GB" dirty="0"/>
              <a:t>09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79FE8-DBEF-4092-B437-58288433B1D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C236CF2A-B6B8-4FF9-B333-33BDE47CF073}"/>
              </a:ext>
            </a:extLst>
          </p:cNvPr>
          <p:cNvSpPr/>
          <p:nvPr userDrawn="1"/>
        </p:nvSpPr>
        <p:spPr>
          <a:xfrm>
            <a:off x="718775" y="6317155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4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D9F47D30-BC51-4DB6-BB3A-9C45DD7A19DA}"/>
              </a:ext>
            </a:extLst>
          </p:cNvPr>
          <p:cNvSpPr/>
          <p:nvPr userDrawn="1"/>
        </p:nvSpPr>
        <p:spPr>
          <a:xfrm>
            <a:off x="2330450" y="6317155"/>
            <a:ext cx="2959099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6CF5BC9-8778-0F29-27B2-2AC8DB0916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4575" y="6315174"/>
            <a:ext cx="627063" cy="18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6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. Non automatic B bright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99DF46AE-4033-4DDF-B903-9DFF43A0ED3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C0180F20-B20C-4048-800D-8AB7E167450C}" type="datetime4">
              <a:rPr lang="en-GB" smtClean="0"/>
              <a:pPr/>
              <a:t>20 September 2023</a:t>
            </a:fld>
            <a:endParaRPr lang="en-GB" dirty="0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336A0177-6670-4110-BC0A-5D9D7E4F8BE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Background">
            <a:extLst>
              <a:ext uri="{FF2B5EF4-FFF2-40B4-BE49-F238E27FC236}">
                <a16:creationId xmlns:a16="http://schemas.microsoft.com/office/drawing/2014/main" id="{B0C52D22-9AF1-4D67-AEE1-A1BAB44EC216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3"/>
          </a:solidFill>
        </p:spPr>
        <p:txBody>
          <a:bodyPr vert="horz" lIns="540000" tIns="540000" rIns="540000" bIns="540000" rtlCol="0" anchor="ctr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4000" b="1" kern="1200" cap="none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00" b="0" dirty="0" err="1">
                <a:solidFill>
                  <a:schemeClr val="bg2"/>
                </a:solidFill>
              </a:rPr>
              <a:t>kjlkjlkjl</a:t>
            </a:r>
            <a:endParaRPr lang="en-GB" sz="100" b="0" dirty="0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0086" y="1440000"/>
            <a:ext cx="9499514" cy="712800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agenda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402001" y="2160001"/>
            <a:ext cx="8431200" cy="3963600"/>
          </a:xfrm>
        </p:spPr>
        <p:txBody>
          <a:bodyPr tIns="14400"/>
          <a:lstStyle>
            <a:lvl1pPr marL="0" indent="0">
              <a:lnSpc>
                <a:spcPts val="195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1pPr>
            <a:lvl2pPr marL="0" indent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2pPr>
            <a:lvl3pPr marL="0" indent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3pPr>
            <a:lvl4pPr marL="0" indent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4pPr>
            <a:lvl5pPr marL="0" indent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5pPr>
            <a:lvl6pPr marL="0" indent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6pPr>
            <a:lvl7pPr marL="0" indent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7pPr>
            <a:lvl8pPr marL="0" indent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8pPr>
            <a:lvl9pPr marL="0" indent="0">
              <a:lnSpc>
                <a:spcPts val="1950"/>
              </a:lnSpc>
              <a:spcBef>
                <a:spcPts val="0"/>
              </a:spcBef>
              <a:buFont typeface="Sweco Sans" panose="00000500000000000000" pitchFamily="2" charset="0"/>
              <a:buChar char="​"/>
              <a:defRPr sz="16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85AA6-92EE-46D3-8826-CF357E1A45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30086" y="2160001"/>
            <a:ext cx="1071914" cy="3977275"/>
          </a:xfrm>
        </p:spPr>
        <p:txBody>
          <a:bodyPr tIns="14400"/>
          <a:lstStyle>
            <a:lvl1pPr marL="0" indent="0">
              <a:lnSpc>
                <a:spcPts val="195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1pPr>
            <a:lvl2pPr marL="0" indent="0">
              <a:lnSpc>
                <a:spcPts val="195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2pPr>
            <a:lvl3pPr marL="0" indent="0">
              <a:lnSpc>
                <a:spcPts val="195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3pPr>
            <a:lvl4pPr>
              <a:lnSpc>
                <a:spcPts val="195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4pPr>
            <a:lvl5pPr>
              <a:lnSpc>
                <a:spcPts val="195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5pPr>
            <a:lvl6pPr marL="0" indent="0">
              <a:lnSpc>
                <a:spcPts val="195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6pPr>
            <a:lvl7pPr>
              <a:lnSpc>
                <a:spcPts val="1950"/>
              </a:lnSpc>
              <a:spcAft>
                <a:spcPts val="0"/>
              </a:spcAft>
              <a:defRPr sz="1600" b="0"/>
            </a:lvl7pPr>
            <a:lvl8pPr>
              <a:lnSpc>
                <a:spcPts val="1950"/>
              </a:lnSpc>
              <a:spcAft>
                <a:spcPts val="0"/>
              </a:spcAft>
              <a:defRPr sz="1600" b="0"/>
            </a:lvl8pPr>
            <a:lvl9pPr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0000-0000</a:t>
            </a:r>
          </a:p>
          <a:p>
            <a:pPr lvl="1"/>
            <a:r>
              <a:rPr lang="en-GB" dirty="0"/>
              <a:t>0000-0000</a:t>
            </a:r>
          </a:p>
          <a:p>
            <a:pPr lvl="2"/>
            <a:r>
              <a:rPr lang="en-GB" dirty="0"/>
              <a:t>03</a:t>
            </a:r>
          </a:p>
          <a:p>
            <a:pPr lvl="3"/>
            <a:r>
              <a:rPr lang="en-GB" dirty="0"/>
              <a:t>04</a:t>
            </a:r>
          </a:p>
          <a:p>
            <a:pPr lvl="4"/>
            <a:r>
              <a:rPr lang="en-GB" dirty="0"/>
              <a:t>05</a:t>
            </a:r>
          </a:p>
          <a:p>
            <a:pPr lvl="5"/>
            <a:r>
              <a:rPr lang="en-GB" dirty="0"/>
              <a:t>06</a:t>
            </a:r>
          </a:p>
          <a:p>
            <a:pPr lvl="6"/>
            <a:r>
              <a:rPr lang="en-GB" dirty="0"/>
              <a:t>07</a:t>
            </a:r>
          </a:p>
          <a:p>
            <a:pPr lvl="7"/>
            <a:r>
              <a:rPr lang="en-GB" dirty="0"/>
              <a:t>08</a:t>
            </a:r>
          </a:p>
          <a:p>
            <a:pPr lvl="8"/>
            <a:r>
              <a:rPr lang="en-GB" dirty="0"/>
              <a:t>09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79FE8-DBEF-4092-B437-58288433B1D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C236CF2A-B6B8-4FF9-B333-33BDE47CF073}"/>
              </a:ext>
            </a:extLst>
          </p:cNvPr>
          <p:cNvSpPr/>
          <p:nvPr userDrawn="1"/>
        </p:nvSpPr>
        <p:spPr>
          <a:xfrm>
            <a:off x="718775" y="6317155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4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D9F47D30-BC51-4DB6-BB3A-9C45DD7A19DA}"/>
              </a:ext>
            </a:extLst>
          </p:cNvPr>
          <p:cNvSpPr/>
          <p:nvPr userDrawn="1"/>
        </p:nvSpPr>
        <p:spPr>
          <a:xfrm>
            <a:off x="2330450" y="6317155"/>
            <a:ext cx="2959099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2514A76-1FA2-0620-99FB-0AFF42E0AA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4575" y="6315174"/>
            <a:ext cx="627063" cy="18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16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tags" Target="../tags/tag74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tags" Target="../tags/tag4.xml"/><Relationship Id="rId63" Type="http://schemas.openxmlformats.org/officeDocument/2006/relationships/tags" Target="../tags/tag20.xml"/><Relationship Id="rId68" Type="http://schemas.openxmlformats.org/officeDocument/2006/relationships/tags" Target="../tags/tag25.xml"/><Relationship Id="rId84" Type="http://schemas.openxmlformats.org/officeDocument/2006/relationships/tags" Target="../tags/tag41.xml"/><Relationship Id="rId89" Type="http://schemas.openxmlformats.org/officeDocument/2006/relationships/tags" Target="../tags/tag46.xml"/><Relationship Id="rId112" Type="http://schemas.openxmlformats.org/officeDocument/2006/relationships/tags" Target="../tags/tag69.xml"/><Relationship Id="rId133" Type="http://schemas.openxmlformats.org/officeDocument/2006/relationships/tags" Target="../tags/tag90.xml"/><Relationship Id="rId138" Type="http://schemas.openxmlformats.org/officeDocument/2006/relationships/tags" Target="../tags/tag95.xml"/><Relationship Id="rId154" Type="http://schemas.openxmlformats.org/officeDocument/2006/relationships/tags" Target="../tags/tag111.xml"/><Relationship Id="rId159" Type="http://schemas.openxmlformats.org/officeDocument/2006/relationships/tags" Target="../tags/tag116.xml"/><Relationship Id="rId16" Type="http://schemas.openxmlformats.org/officeDocument/2006/relationships/slideLayout" Target="../slideLayouts/slideLayout16.xml"/><Relationship Id="rId107" Type="http://schemas.openxmlformats.org/officeDocument/2006/relationships/tags" Target="../tags/tag64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tags" Target="../tags/tag10.xml"/><Relationship Id="rId58" Type="http://schemas.openxmlformats.org/officeDocument/2006/relationships/tags" Target="../tags/tag15.xml"/><Relationship Id="rId74" Type="http://schemas.openxmlformats.org/officeDocument/2006/relationships/tags" Target="../tags/tag31.xml"/><Relationship Id="rId79" Type="http://schemas.openxmlformats.org/officeDocument/2006/relationships/tags" Target="../tags/tag36.xml"/><Relationship Id="rId102" Type="http://schemas.openxmlformats.org/officeDocument/2006/relationships/tags" Target="../tags/tag59.xml"/><Relationship Id="rId123" Type="http://schemas.openxmlformats.org/officeDocument/2006/relationships/tags" Target="../tags/tag80.xml"/><Relationship Id="rId128" Type="http://schemas.openxmlformats.org/officeDocument/2006/relationships/tags" Target="../tags/tag85.xml"/><Relationship Id="rId144" Type="http://schemas.openxmlformats.org/officeDocument/2006/relationships/tags" Target="../tags/tag101.xml"/><Relationship Id="rId149" Type="http://schemas.openxmlformats.org/officeDocument/2006/relationships/tags" Target="../tags/tag106.xml"/><Relationship Id="rId5" Type="http://schemas.openxmlformats.org/officeDocument/2006/relationships/slideLayout" Target="../slideLayouts/slideLayout5.xml"/><Relationship Id="rId90" Type="http://schemas.openxmlformats.org/officeDocument/2006/relationships/tags" Target="../tags/tag47.xml"/><Relationship Id="rId95" Type="http://schemas.openxmlformats.org/officeDocument/2006/relationships/tags" Target="../tags/tag52.xml"/><Relationship Id="rId160" Type="http://schemas.openxmlformats.org/officeDocument/2006/relationships/tags" Target="../tags/tag117.xml"/><Relationship Id="rId165" Type="http://schemas.openxmlformats.org/officeDocument/2006/relationships/tags" Target="../tags/tag122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tags" Target="../tags/tag5.xml"/><Relationship Id="rId64" Type="http://schemas.openxmlformats.org/officeDocument/2006/relationships/tags" Target="../tags/tag21.xml"/><Relationship Id="rId69" Type="http://schemas.openxmlformats.org/officeDocument/2006/relationships/tags" Target="../tags/tag26.xml"/><Relationship Id="rId113" Type="http://schemas.openxmlformats.org/officeDocument/2006/relationships/tags" Target="../tags/tag70.xml"/><Relationship Id="rId118" Type="http://schemas.openxmlformats.org/officeDocument/2006/relationships/tags" Target="../tags/tag75.xml"/><Relationship Id="rId134" Type="http://schemas.openxmlformats.org/officeDocument/2006/relationships/tags" Target="../tags/tag91.xml"/><Relationship Id="rId139" Type="http://schemas.openxmlformats.org/officeDocument/2006/relationships/tags" Target="../tags/tag96.xml"/><Relationship Id="rId80" Type="http://schemas.openxmlformats.org/officeDocument/2006/relationships/tags" Target="../tags/tag37.xml"/><Relationship Id="rId85" Type="http://schemas.openxmlformats.org/officeDocument/2006/relationships/tags" Target="../tags/tag42.xml"/><Relationship Id="rId150" Type="http://schemas.openxmlformats.org/officeDocument/2006/relationships/tags" Target="../tags/tag107.xml"/><Relationship Id="rId155" Type="http://schemas.openxmlformats.org/officeDocument/2006/relationships/tags" Target="../tags/tag112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tags" Target="../tags/tag16.xml"/><Relationship Id="rId103" Type="http://schemas.openxmlformats.org/officeDocument/2006/relationships/tags" Target="../tags/tag60.xml"/><Relationship Id="rId108" Type="http://schemas.openxmlformats.org/officeDocument/2006/relationships/tags" Target="../tags/tag65.xml"/><Relationship Id="rId124" Type="http://schemas.openxmlformats.org/officeDocument/2006/relationships/tags" Target="../tags/tag81.xml"/><Relationship Id="rId129" Type="http://schemas.openxmlformats.org/officeDocument/2006/relationships/tags" Target="../tags/tag86.xml"/><Relationship Id="rId54" Type="http://schemas.openxmlformats.org/officeDocument/2006/relationships/tags" Target="../tags/tag11.xml"/><Relationship Id="rId70" Type="http://schemas.openxmlformats.org/officeDocument/2006/relationships/tags" Target="../tags/tag27.xml"/><Relationship Id="rId75" Type="http://schemas.openxmlformats.org/officeDocument/2006/relationships/tags" Target="../tags/tag32.xml"/><Relationship Id="rId91" Type="http://schemas.openxmlformats.org/officeDocument/2006/relationships/tags" Target="../tags/tag48.xml"/><Relationship Id="rId96" Type="http://schemas.openxmlformats.org/officeDocument/2006/relationships/tags" Target="../tags/tag53.xml"/><Relationship Id="rId140" Type="http://schemas.openxmlformats.org/officeDocument/2006/relationships/tags" Target="../tags/tag97.xml"/><Relationship Id="rId145" Type="http://schemas.openxmlformats.org/officeDocument/2006/relationships/tags" Target="../tags/tag102.xml"/><Relationship Id="rId161" Type="http://schemas.openxmlformats.org/officeDocument/2006/relationships/tags" Target="../tags/tag118.xml"/><Relationship Id="rId166" Type="http://schemas.openxmlformats.org/officeDocument/2006/relationships/tags" Target="../tags/tag12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ags" Target="../tags/tag6.xml"/><Relationship Id="rId57" Type="http://schemas.openxmlformats.org/officeDocument/2006/relationships/tags" Target="../tags/tag14.xml"/><Relationship Id="rId106" Type="http://schemas.openxmlformats.org/officeDocument/2006/relationships/tags" Target="../tags/tag63.xml"/><Relationship Id="rId114" Type="http://schemas.openxmlformats.org/officeDocument/2006/relationships/tags" Target="../tags/tag71.xml"/><Relationship Id="rId119" Type="http://schemas.openxmlformats.org/officeDocument/2006/relationships/tags" Target="../tags/tag76.xml"/><Relationship Id="rId127" Type="http://schemas.openxmlformats.org/officeDocument/2006/relationships/tags" Target="../tags/tag8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52" Type="http://schemas.openxmlformats.org/officeDocument/2006/relationships/tags" Target="../tags/tag9.xml"/><Relationship Id="rId60" Type="http://schemas.openxmlformats.org/officeDocument/2006/relationships/tags" Target="../tags/tag17.xml"/><Relationship Id="rId65" Type="http://schemas.openxmlformats.org/officeDocument/2006/relationships/tags" Target="../tags/tag22.xml"/><Relationship Id="rId73" Type="http://schemas.openxmlformats.org/officeDocument/2006/relationships/tags" Target="../tags/tag30.xml"/><Relationship Id="rId78" Type="http://schemas.openxmlformats.org/officeDocument/2006/relationships/tags" Target="../tags/tag35.xml"/><Relationship Id="rId81" Type="http://schemas.openxmlformats.org/officeDocument/2006/relationships/tags" Target="../tags/tag38.xml"/><Relationship Id="rId86" Type="http://schemas.openxmlformats.org/officeDocument/2006/relationships/tags" Target="../tags/tag43.xml"/><Relationship Id="rId94" Type="http://schemas.openxmlformats.org/officeDocument/2006/relationships/tags" Target="../tags/tag51.xml"/><Relationship Id="rId99" Type="http://schemas.openxmlformats.org/officeDocument/2006/relationships/tags" Target="../tags/tag56.xml"/><Relationship Id="rId101" Type="http://schemas.openxmlformats.org/officeDocument/2006/relationships/tags" Target="../tags/tag58.xml"/><Relationship Id="rId122" Type="http://schemas.openxmlformats.org/officeDocument/2006/relationships/tags" Target="../tags/tag79.xml"/><Relationship Id="rId130" Type="http://schemas.openxmlformats.org/officeDocument/2006/relationships/tags" Target="../tags/tag87.xml"/><Relationship Id="rId135" Type="http://schemas.openxmlformats.org/officeDocument/2006/relationships/tags" Target="../tags/tag92.xml"/><Relationship Id="rId143" Type="http://schemas.openxmlformats.org/officeDocument/2006/relationships/tags" Target="../tags/tag100.xml"/><Relationship Id="rId148" Type="http://schemas.openxmlformats.org/officeDocument/2006/relationships/tags" Target="../tags/tag105.xml"/><Relationship Id="rId151" Type="http://schemas.openxmlformats.org/officeDocument/2006/relationships/tags" Target="../tags/tag108.xml"/><Relationship Id="rId156" Type="http://schemas.openxmlformats.org/officeDocument/2006/relationships/tags" Target="../tags/tag113.xml"/><Relationship Id="rId164" Type="http://schemas.openxmlformats.org/officeDocument/2006/relationships/tags" Target="../tags/tag121.xml"/><Relationship Id="rId16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tags" Target="../tags/tag66.xml"/><Relationship Id="rId34" Type="http://schemas.openxmlformats.org/officeDocument/2006/relationships/slideLayout" Target="../slideLayouts/slideLayout34.xml"/><Relationship Id="rId50" Type="http://schemas.openxmlformats.org/officeDocument/2006/relationships/tags" Target="../tags/tag7.xml"/><Relationship Id="rId55" Type="http://schemas.openxmlformats.org/officeDocument/2006/relationships/tags" Target="../tags/tag12.xml"/><Relationship Id="rId76" Type="http://schemas.openxmlformats.org/officeDocument/2006/relationships/tags" Target="../tags/tag33.xml"/><Relationship Id="rId97" Type="http://schemas.openxmlformats.org/officeDocument/2006/relationships/tags" Target="../tags/tag54.xml"/><Relationship Id="rId104" Type="http://schemas.openxmlformats.org/officeDocument/2006/relationships/tags" Target="../tags/tag61.xml"/><Relationship Id="rId120" Type="http://schemas.openxmlformats.org/officeDocument/2006/relationships/tags" Target="../tags/tag77.xml"/><Relationship Id="rId125" Type="http://schemas.openxmlformats.org/officeDocument/2006/relationships/tags" Target="../tags/tag82.xml"/><Relationship Id="rId141" Type="http://schemas.openxmlformats.org/officeDocument/2006/relationships/tags" Target="../tags/tag98.xml"/><Relationship Id="rId146" Type="http://schemas.openxmlformats.org/officeDocument/2006/relationships/tags" Target="../tags/tag103.xml"/><Relationship Id="rId167" Type="http://schemas.openxmlformats.org/officeDocument/2006/relationships/tags" Target="../tags/tag124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28.xml"/><Relationship Id="rId92" Type="http://schemas.openxmlformats.org/officeDocument/2006/relationships/tags" Target="../tags/tag49.xml"/><Relationship Id="rId162" Type="http://schemas.openxmlformats.org/officeDocument/2006/relationships/tags" Target="../tags/tag119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tags" Target="../tags/tag2.xml"/><Relationship Id="rId66" Type="http://schemas.openxmlformats.org/officeDocument/2006/relationships/tags" Target="../tags/tag23.xml"/><Relationship Id="rId87" Type="http://schemas.openxmlformats.org/officeDocument/2006/relationships/tags" Target="../tags/tag44.xml"/><Relationship Id="rId110" Type="http://schemas.openxmlformats.org/officeDocument/2006/relationships/tags" Target="../tags/tag67.xml"/><Relationship Id="rId115" Type="http://schemas.openxmlformats.org/officeDocument/2006/relationships/tags" Target="../tags/tag72.xml"/><Relationship Id="rId131" Type="http://schemas.openxmlformats.org/officeDocument/2006/relationships/tags" Target="../tags/tag88.xml"/><Relationship Id="rId136" Type="http://schemas.openxmlformats.org/officeDocument/2006/relationships/tags" Target="../tags/tag93.xml"/><Relationship Id="rId157" Type="http://schemas.openxmlformats.org/officeDocument/2006/relationships/tags" Target="../tags/tag114.xml"/><Relationship Id="rId61" Type="http://schemas.openxmlformats.org/officeDocument/2006/relationships/tags" Target="../tags/tag18.xml"/><Relationship Id="rId82" Type="http://schemas.openxmlformats.org/officeDocument/2006/relationships/tags" Target="../tags/tag39.xml"/><Relationship Id="rId152" Type="http://schemas.openxmlformats.org/officeDocument/2006/relationships/tags" Target="../tags/tag109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tags" Target="../tags/tag13.xml"/><Relationship Id="rId77" Type="http://schemas.openxmlformats.org/officeDocument/2006/relationships/tags" Target="../tags/tag34.xml"/><Relationship Id="rId100" Type="http://schemas.openxmlformats.org/officeDocument/2006/relationships/tags" Target="../tags/tag57.xml"/><Relationship Id="rId105" Type="http://schemas.openxmlformats.org/officeDocument/2006/relationships/tags" Target="../tags/tag62.xml"/><Relationship Id="rId126" Type="http://schemas.openxmlformats.org/officeDocument/2006/relationships/tags" Target="../tags/tag83.xml"/><Relationship Id="rId147" Type="http://schemas.openxmlformats.org/officeDocument/2006/relationships/tags" Target="../tags/tag104.xml"/><Relationship Id="rId16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8.xml"/><Relationship Id="rId72" Type="http://schemas.openxmlformats.org/officeDocument/2006/relationships/tags" Target="../tags/tag29.xml"/><Relationship Id="rId93" Type="http://schemas.openxmlformats.org/officeDocument/2006/relationships/tags" Target="../tags/tag50.xml"/><Relationship Id="rId98" Type="http://schemas.openxmlformats.org/officeDocument/2006/relationships/tags" Target="../tags/tag55.xml"/><Relationship Id="rId121" Type="http://schemas.openxmlformats.org/officeDocument/2006/relationships/tags" Target="../tags/tag78.xml"/><Relationship Id="rId142" Type="http://schemas.openxmlformats.org/officeDocument/2006/relationships/tags" Target="../tags/tag99.xml"/><Relationship Id="rId163" Type="http://schemas.openxmlformats.org/officeDocument/2006/relationships/tags" Target="../tags/tag120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tags" Target="../tags/tag3.xml"/><Relationship Id="rId67" Type="http://schemas.openxmlformats.org/officeDocument/2006/relationships/tags" Target="../tags/tag24.xml"/><Relationship Id="rId116" Type="http://schemas.openxmlformats.org/officeDocument/2006/relationships/tags" Target="../tags/tag73.xml"/><Relationship Id="rId137" Type="http://schemas.openxmlformats.org/officeDocument/2006/relationships/tags" Target="../tags/tag94.xml"/><Relationship Id="rId158" Type="http://schemas.openxmlformats.org/officeDocument/2006/relationships/tags" Target="../tags/tag115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tags" Target="../tags/tag19.xml"/><Relationship Id="rId83" Type="http://schemas.openxmlformats.org/officeDocument/2006/relationships/tags" Target="../tags/tag40.xml"/><Relationship Id="rId88" Type="http://schemas.openxmlformats.org/officeDocument/2006/relationships/tags" Target="../tags/tag45.xml"/><Relationship Id="rId111" Type="http://schemas.openxmlformats.org/officeDocument/2006/relationships/tags" Target="../tags/tag68.xml"/><Relationship Id="rId132" Type="http://schemas.openxmlformats.org/officeDocument/2006/relationships/tags" Target="../tags/tag89.xml"/><Relationship Id="rId153" Type="http://schemas.openxmlformats.org/officeDocument/2006/relationships/tags" Target="../tags/tag1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note [Placeholder]" hidden="1">
            <a:extLst>
              <a:ext uri="{FF2B5EF4-FFF2-40B4-BE49-F238E27FC236}">
                <a16:creationId xmlns:a16="http://schemas.microsoft.com/office/drawing/2014/main" id="{62F07873-52CC-4B57-B4B5-3F92F6166E62}"/>
              </a:ext>
            </a:extLst>
          </p:cNvPr>
          <p:cNvSpPr>
            <a:spLocks/>
          </p:cNvSpPr>
          <p:nvPr userDrawn="1"/>
        </p:nvSpPr>
        <p:spPr>
          <a:xfrm>
            <a:off x="358775" y="5958001"/>
            <a:ext cx="11472862" cy="180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lumMod val="100000"/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r>
              <a:rPr lang="en-GB" sz="700" dirty="0">
                <a:solidFill>
                  <a:schemeClr val="tx1">
                    <a:lumMod val="100000"/>
                  </a:schemeClr>
                </a:solidFill>
              </a:rPr>
              <a:t>(n)  </a:t>
            </a:r>
          </a:p>
        </p:txBody>
      </p:sp>
      <p:sp>
        <p:nvSpPr>
          <p:cNvPr id="11" name="Content [Comment]" hidden="1">
            <a:extLst>
              <a:ext uri="{FF2B5EF4-FFF2-40B4-BE49-F238E27FC236}">
                <a16:creationId xmlns:a16="http://schemas.microsoft.com/office/drawing/2014/main" id="{5C30B002-3160-41FD-BBA2-063486BECB91}"/>
              </a:ext>
            </a:extLst>
          </p:cNvPr>
          <p:cNvSpPr/>
          <p:nvPr userDrawn="1"/>
        </p:nvSpPr>
        <p:spPr>
          <a:xfrm>
            <a:off x="12281982" y="116541"/>
            <a:ext cx="2259105" cy="914400"/>
          </a:xfrm>
          <a:prstGeom prst="wedgeRectCallout">
            <a:avLst/>
          </a:prstGeom>
          <a:solidFill>
            <a:srgbClr val="DEC55B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&lt;initials&gt; &lt;date&gt;</a:t>
            </a:r>
            <a:r>
              <a:rPr lang="en-GB" sz="1100" dirty="0" err="1">
                <a:solidFill>
                  <a:schemeClr val="tx1"/>
                </a:solidFill>
              </a:rPr>
              <a:t>yyyy</a:t>
            </a:r>
            <a:r>
              <a:rPr lang="en-GB" sz="1100" dirty="0">
                <a:solidFill>
                  <a:schemeClr val="tx1"/>
                </a:solidFill>
              </a:rPr>
              <a:t>-MM-dd </a:t>
            </a:r>
            <a:r>
              <a:rPr lang="en-GB" sz="1100" dirty="0" err="1">
                <a:solidFill>
                  <a:schemeClr val="tx1"/>
                </a:solidFill>
              </a:rPr>
              <a:t>hh:mm</a:t>
            </a:r>
            <a:r>
              <a:rPr lang="en-GB" sz="1100" dirty="0">
                <a:solidFill>
                  <a:schemeClr val="tx1"/>
                </a:solidFill>
              </a:rPr>
              <a:t>&lt;/date&gt;:</a:t>
            </a:r>
          </a:p>
        </p:txBody>
      </p:sp>
      <p:sp>
        <p:nvSpPr>
          <p:cNvPr id="12" name="Formatting [Comment]" hidden="1">
            <a:extLst>
              <a:ext uri="{FF2B5EF4-FFF2-40B4-BE49-F238E27FC236}">
                <a16:creationId xmlns:a16="http://schemas.microsoft.com/office/drawing/2014/main" id="{B47DAC1A-E109-498B-83E1-4B9D313B7F04}"/>
              </a:ext>
            </a:extLst>
          </p:cNvPr>
          <p:cNvSpPr/>
          <p:nvPr userDrawn="1"/>
        </p:nvSpPr>
        <p:spPr>
          <a:xfrm>
            <a:off x="12281982" y="116541"/>
            <a:ext cx="2259105" cy="914400"/>
          </a:xfrm>
          <a:prstGeom prst="wedgeRectCallout">
            <a:avLst/>
          </a:prstGeom>
          <a:solidFill>
            <a:srgbClr val="A4873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>
                <a:solidFill>
                  <a:schemeClr val="bg1"/>
                </a:solidFill>
              </a:rPr>
              <a:t>&lt;initials&gt; &lt;date&gt;</a:t>
            </a:r>
            <a:r>
              <a:rPr lang="en-GB" sz="1000" dirty="0" err="1">
                <a:solidFill>
                  <a:schemeClr val="bg1"/>
                </a:solidFill>
              </a:rPr>
              <a:t>yyyy</a:t>
            </a:r>
            <a:r>
              <a:rPr lang="en-GB" sz="1000" dirty="0">
                <a:solidFill>
                  <a:schemeClr val="bg1"/>
                </a:solidFill>
              </a:rPr>
              <a:t>-MM-dd </a:t>
            </a:r>
            <a:r>
              <a:rPr lang="en-GB" sz="1000" dirty="0" err="1">
                <a:solidFill>
                  <a:schemeClr val="bg1"/>
                </a:solidFill>
              </a:rPr>
              <a:t>hh:mm</a:t>
            </a:r>
            <a:r>
              <a:rPr lang="en-GB" sz="1000" dirty="0">
                <a:solidFill>
                  <a:schemeClr val="bg1"/>
                </a:solidFill>
              </a:rPr>
              <a:t>&lt;/date&gt;:</a:t>
            </a:r>
          </a:p>
        </p:txBody>
      </p:sp>
      <p:sp>
        <p:nvSpPr>
          <p:cNvPr id="13" name="Dummy [Sticker]" hidden="1">
            <a:extLst>
              <a:ext uri="{FF2B5EF4-FFF2-40B4-BE49-F238E27FC236}">
                <a16:creationId xmlns:a16="http://schemas.microsoft.com/office/drawing/2014/main" id="{7CC062C0-16BC-4514-8591-C54E15BA4DF3}"/>
              </a:ext>
            </a:extLst>
          </p:cNvPr>
          <p:cNvSpPr/>
          <p:nvPr userDrawn="1"/>
        </p:nvSpPr>
        <p:spPr>
          <a:xfrm>
            <a:off x="5289552" y="6318000"/>
            <a:ext cx="1612900" cy="180486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Dummy data</a:t>
            </a:r>
          </a:p>
        </p:txBody>
      </p:sp>
      <p:sp>
        <p:nvSpPr>
          <p:cNvPr id="14" name="Update [Sticker]" hidden="1">
            <a:extLst>
              <a:ext uri="{FF2B5EF4-FFF2-40B4-BE49-F238E27FC236}">
                <a16:creationId xmlns:a16="http://schemas.microsoft.com/office/drawing/2014/main" id="{E530F465-E645-45F2-9757-DC008F23C99A}"/>
              </a:ext>
            </a:extLst>
          </p:cNvPr>
          <p:cNvSpPr>
            <a:spLocks/>
          </p:cNvSpPr>
          <p:nvPr userDrawn="1"/>
        </p:nvSpPr>
        <p:spPr>
          <a:xfrm>
            <a:off x="5289552" y="6318000"/>
            <a:ext cx="1612900" cy="180486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Update data</a:t>
            </a:r>
          </a:p>
        </p:txBody>
      </p:sp>
      <p:sp>
        <p:nvSpPr>
          <p:cNvPr id="15" name="Responsible [Sticker]" hidden="1">
            <a:extLst>
              <a:ext uri="{FF2B5EF4-FFF2-40B4-BE49-F238E27FC236}">
                <a16:creationId xmlns:a16="http://schemas.microsoft.com/office/drawing/2014/main" id="{59F78F85-1B25-4CEA-8F39-3A8B73244B0E}"/>
              </a:ext>
            </a:extLst>
          </p:cNvPr>
          <p:cNvSpPr>
            <a:spLocks/>
          </p:cNvSpPr>
          <p:nvPr userDrawn="1"/>
        </p:nvSpPr>
        <p:spPr>
          <a:xfrm>
            <a:off x="5289552" y="6318000"/>
            <a:ext cx="1612900" cy="180486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Responsible:</a:t>
            </a:r>
          </a:p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6" name="Final [Sticker]" hidden="1">
            <a:extLst>
              <a:ext uri="{FF2B5EF4-FFF2-40B4-BE49-F238E27FC236}">
                <a16:creationId xmlns:a16="http://schemas.microsoft.com/office/drawing/2014/main" id="{10AE8B98-2936-4FB4-B983-1C6B7A7E52F2}"/>
              </a:ext>
            </a:extLst>
          </p:cNvPr>
          <p:cNvSpPr>
            <a:spLocks/>
          </p:cNvSpPr>
          <p:nvPr userDrawn="1"/>
        </p:nvSpPr>
        <p:spPr>
          <a:xfrm>
            <a:off x="5289552" y="6318000"/>
            <a:ext cx="1612900" cy="180486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Final</a:t>
            </a:r>
          </a:p>
        </p:txBody>
      </p:sp>
      <p:sp>
        <p:nvSpPr>
          <p:cNvPr id="17" name="Draft [Sticker]" hidden="1">
            <a:extLst>
              <a:ext uri="{FF2B5EF4-FFF2-40B4-BE49-F238E27FC236}">
                <a16:creationId xmlns:a16="http://schemas.microsoft.com/office/drawing/2014/main" id="{691B5B2B-D5F3-4F01-8EB5-F9609D139DAF}"/>
              </a:ext>
            </a:extLst>
          </p:cNvPr>
          <p:cNvSpPr>
            <a:spLocks/>
          </p:cNvSpPr>
          <p:nvPr userDrawn="1"/>
        </p:nvSpPr>
        <p:spPr>
          <a:xfrm>
            <a:off x="5289552" y="6318000"/>
            <a:ext cx="1612900" cy="180486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Draft</a:t>
            </a:r>
          </a:p>
        </p:txBody>
      </p:sp>
      <p:sp>
        <p:nvSpPr>
          <p:cNvPr id="18" name="Discussion [Sticker]" hidden="1">
            <a:extLst>
              <a:ext uri="{FF2B5EF4-FFF2-40B4-BE49-F238E27FC236}">
                <a16:creationId xmlns:a16="http://schemas.microsoft.com/office/drawing/2014/main" id="{6AD357DF-9084-420D-BD7C-48E846E6C8B1}"/>
              </a:ext>
            </a:extLst>
          </p:cNvPr>
          <p:cNvSpPr>
            <a:spLocks/>
          </p:cNvSpPr>
          <p:nvPr userDrawn="1"/>
        </p:nvSpPr>
        <p:spPr>
          <a:xfrm>
            <a:off x="5289552" y="6318000"/>
            <a:ext cx="1612900" cy="180486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For discussion</a:t>
            </a:r>
          </a:p>
        </p:txBody>
      </p:sp>
      <p:sp>
        <p:nvSpPr>
          <p:cNvPr id="19" name="Internal [Sticker]" hidden="1">
            <a:extLst>
              <a:ext uri="{FF2B5EF4-FFF2-40B4-BE49-F238E27FC236}">
                <a16:creationId xmlns:a16="http://schemas.microsoft.com/office/drawing/2014/main" id="{F7E3B5BF-16A7-4055-BBC9-5AFA3D8042A9}"/>
              </a:ext>
            </a:extLst>
          </p:cNvPr>
          <p:cNvSpPr>
            <a:spLocks/>
          </p:cNvSpPr>
          <p:nvPr userDrawn="1"/>
        </p:nvSpPr>
        <p:spPr>
          <a:xfrm>
            <a:off x="5289552" y="6318000"/>
            <a:ext cx="1612900" cy="180486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Internal use only</a:t>
            </a:r>
          </a:p>
        </p:txBody>
      </p:sp>
      <p:sp>
        <p:nvSpPr>
          <p:cNvPr id="20" name="Backup [Sticker]" hidden="1">
            <a:extLst>
              <a:ext uri="{FF2B5EF4-FFF2-40B4-BE49-F238E27FC236}">
                <a16:creationId xmlns:a16="http://schemas.microsoft.com/office/drawing/2014/main" id="{C88C52D1-A70D-43F2-AE36-7354BBC6612E}"/>
              </a:ext>
            </a:extLst>
          </p:cNvPr>
          <p:cNvSpPr>
            <a:spLocks/>
          </p:cNvSpPr>
          <p:nvPr userDrawn="1"/>
        </p:nvSpPr>
        <p:spPr>
          <a:xfrm>
            <a:off x="5289552" y="6318000"/>
            <a:ext cx="1612900" cy="180486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Backup</a:t>
            </a:r>
          </a:p>
        </p:txBody>
      </p:sp>
      <p:grpSp>
        <p:nvGrpSpPr>
          <p:cNvPr id="270" name="Harvey 3" hidden="1">
            <a:extLst>
              <a:ext uri="{FF2B5EF4-FFF2-40B4-BE49-F238E27FC236}">
                <a16:creationId xmlns:a16="http://schemas.microsoft.com/office/drawing/2014/main" id="{B3AE826A-9697-450B-A8B3-040196C38FB9}"/>
              </a:ext>
            </a:extLst>
          </p:cNvPr>
          <p:cNvGrpSpPr>
            <a:grpSpLocks/>
          </p:cNvGrpSpPr>
          <p:nvPr userDrawn="1">
            <p:custDataLst>
              <p:tags r:id="rId45"/>
            </p:custDataLst>
          </p:nvPr>
        </p:nvGrpSpPr>
        <p:grpSpPr>
          <a:xfrm>
            <a:off x="4916699" y="3282697"/>
            <a:ext cx="292609" cy="292608"/>
            <a:chOff x="0" y="0"/>
            <a:chExt cx="914400" cy="914400"/>
          </a:xfrm>
          <a:solidFill>
            <a:schemeClr val="tx1"/>
          </a:solidFill>
        </p:grpSpPr>
        <p:sp>
          <p:nvSpPr>
            <p:cNvPr id="271" name="Harvey 0/3 [0]" hidden="1">
              <a:extLst>
                <a:ext uri="{FF2B5EF4-FFF2-40B4-BE49-F238E27FC236}">
                  <a16:creationId xmlns:a16="http://schemas.microsoft.com/office/drawing/2014/main" id="{109D25FB-44C0-463A-88E9-7E8FAC87F4BA}"/>
                </a:ext>
              </a:extLst>
            </p:cNvPr>
            <p:cNvSpPr>
              <a:spLocks noChangeAspect="1"/>
            </p:cNvSpPr>
            <p:nvPr>
              <p:custDataLst>
                <p:tags r:id="rId16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85" dirty="0">
                <a:solidFill>
                  <a:schemeClr val="tx1"/>
                </a:solidFill>
              </a:endParaRPr>
            </a:p>
          </p:txBody>
        </p:sp>
        <p:sp>
          <p:nvSpPr>
            <p:cNvPr id="272" name="Harvey 1/3 [1]">
              <a:extLst>
                <a:ext uri="{FF2B5EF4-FFF2-40B4-BE49-F238E27FC236}">
                  <a16:creationId xmlns:a16="http://schemas.microsoft.com/office/drawing/2014/main" id="{46BB2B3E-8845-495B-BF82-C241590A1963}"/>
                </a:ext>
              </a:extLst>
            </p:cNvPr>
            <p:cNvSpPr>
              <a:spLocks noChangeAspect="1"/>
            </p:cNvSpPr>
            <p:nvPr>
              <p:custDataLst>
                <p:tags r:id="rId16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85" dirty="0">
                <a:solidFill>
                  <a:schemeClr val="tx1"/>
                </a:solidFill>
              </a:endParaRPr>
            </a:p>
          </p:txBody>
        </p:sp>
        <p:sp>
          <p:nvSpPr>
            <p:cNvPr id="273" name="Harvey 2/3 [2]" hidden="1">
              <a:extLst>
                <a:ext uri="{FF2B5EF4-FFF2-40B4-BE49-F238E27FC236}">
                  <a16:creationId xmlns:a16="http://schemas.microsoft.com/office/drawing/2014/main" id="{4D8859F0-94E7-4A0E-9D1F-62955B83BD41}"/>
                </a:ext>
              </a:extLst>
            </p:cNvPr>
            <p:cNvSpPr>
              <a:spLocks noChangeAspect="1"/>
            </p:cNvSpPr>
            <p:nvPr>
              <p:custDataLst>
                <p:tags r:id="rId16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85" dirty="0">
                <a:solidFill>
                  <a:schemeClr val="tx1"/>
                </a:solidFill>
              </a:endParaRPr>
            </a:p>
          </p:txBody>
        </p:sp>
        <p:sp>
          <p:nvSpPr>
            <p:cNvPr id="274" name="Harvey 3/3 [3]" hidden="1">
              <a:extLst>
                <a:ext uri="{FF2B5EF4-FFF2-40B4-BE49-F238E27FC236}">
                  <a16:creationId xmlns:a16="http://schemas.microsoft.com/office/drawing/2014/main" id="{A5C2CF57-4315-4E45-BD15-44DDF926238E}"/>
                </a:ext>
              </a:extLst>
            </p:cNvPr>
            <p:cNvSpPr>
              <a:spLocks noChangeAspect="1"/>
            </p:cNvSpPr>
            <p:nvPr>
              <p:custDataLst>
                <p:tags r:id="rId16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8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5" name="Harvey 4" hidden="1">
            <a:extLst>
              <a:ext uri="{FF2B5EF4-FFF2-40B4-BE49-F238E27FC236}">
                <a16:creationId xmlns:a16="http://schemas.microsoft.com/office/drawing/2014/main" id="{B780F265-C100-4958-B75E-5B7BAA574BC4}"/>
              </a:ext>
            </a:extLst>
          </p:cNvPr>
          <p:cNvGrpSpPr>
            <a:grpSpLocks/>
          </p:cNvGrpSpPr>
          <p:nvPr userDrawn="1">
            <p:custDataLst>
              <p:tags r:id="rId46"/>
            </p:custDataLst>
          </p:nvPr>
        </p:nvGrpSpPr>
        <p:grpSpPr>
          <a:xfrm>
            <a:off x="5569307" y="3282697"/>
            <a:ext cx="292609" cy="292608"/>
            <a:chOff x="0" y="0"/>
            <a:chExt cx="914400" cy="914400"/>
          </a:xfrm>
          <a:solidFill>
            <a:schemeClr val="tx1"/>
          </a:solidFill>
        </p:grpSpPr>
        <p:sp>
          <p:nvSpPr>
            <p:cNvPr id="276" name="Harvey 0/4 [0]" hidden="1">
              <a:extLst>
                <a:ext uri="{FF2B5EF4-FFF2-40B4-BE49-F238E27FC236}">
                  <a16:creationId xmlns:a16="http://schemas.microsoft.com/office/drawing/2014/main" id="{AD2594FE-C039-4813-978E-6B32559CDB3B}"/>
                </a:ext>
              </a:extLst>
            </p:cNvPr>
            <p:cNvSpPr>
              <a:spLocks noChangeAspect="1"/>
            </p:cNvSpPr>
            <p:nvPr>
              <p:custDataLst>
                <p:tags r:id="rId15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85" dirty="0">
                <a:solidFill>
                  <a:schemeClr val="tx1"/>
                </a:solidFill>
              </a:endParaRPr>
            </a:p>
          </p:txBody>
        </p:sp>
        <p:sp>
          <p:nvSpPr>
            <p:cNvPr id="277" name="Harvey 1/4 [1]">
              <a:extLst>
                <a:ext uri="{FF2B5EF4-FFF2-40B4-BE49-F238E27FC236}">
                  <a16:creationId xmlns:a16="http://schemas.microsoft.com/office/drawing/2014/main" id="{9EC81581-8C32-403E-B6F9-E5589B2DA3F0}"/>
                </a:ext>
              </a:extLst>
            </p:cNvPr>
            <p:cNvSpPr>
              <a:spLocks noChangeAspect="1"/>
            </p:cNvSpPr>
            <p:nvPr>
              <p:custDataLst>
                <p:tags r:id="rId16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85" dirty="0">
                <a:solidFill>
                  <a:schemeClr val="tx1"/>
                </a:solidFill>
              </a:endParaRPr>
            </a:p>
          </p:txBody>
        </p:sp>
        <p:sp>
          <p:nvSpPr>
            <p:cNvPr id="278" name="Harvey 2/4 [2]" hidden="1">
              <a:extLst>
                <a:ext uri="{FF2B5EF4-FFF2-40B4-BE49-F238E27FC236}">
                  <a16:creationId xmlns:a16="http://schemas.microsoft.com/office/drawing/2014/main" id="{8A201747-8E52-4C96-BF2A-3ED53787B228}"/>
                </a:ext>
              </a:extLst>
            </p:cNvPr>
            <p:cNvSpPr>
              <a:spLocks noChangeAspect="1"/>
            </p:cNvSpPr>
            <p:nvPr>
              <p:custDataLst>
                <p:tags r:id="rId16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85" dirty="0">
                <a:solidFill>
                  <a:schemeClr val="tx1"/>
                </a:solidFill>
              </a:endParaRPr>
            </a:p>
          </p:txBody>
        </p:sp>
        <p:sp>
          <p:nvSpPr>
            <p:cNvPr id="279" name="Harvey 3/4 [3]" hidden="1">
              <a:extLst>
                <a:ext uri="{FF2B5EF4-FFF2-40B4-BE49-F238E27FC236}">
                  <a16:creationId xmlns:a16="http://schemas.microsoft.com/office/drawing/2014/main" id="{958B42D3-C0EE-4429-AFCB-4AEF309FBDA6}"/>
                </a:ext>
              </a:extLst>
            </p:cNvPr>
            <p:cNvSpPr>
              <a:spLocks noChangeAspect="1"/>
            </p:cNvSpPr>
            <p:nvPr>
              <p:custDataLst>
                <p:tags r:id="rId16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85" dirty="0">
                <a:solidFill>
                  <a:schemeClr val="tx1"/>
                </a:solidFill>
              </a:endParaRPr>
            </a:p>
          </p:txBody>
        </p:sp>
        <p:sp>
          <p:nvSpPr>
            <p:cNvPr id="280" name="Harvey 4/4 [4]" hidden="1">
              <a:extLst>
                <a:ext uri="{FF2B5EF4-FFF2-40B4-BE49-F238E27FC236}">
                  <a16:creationId xmlns:a16="http://schemas.microsoft.com/office/drawing/2014/main" id="{A3742514-7044-49A6-81B2-EB6EE5108100}"/>
                </a:ext>
              </a:extLst>
            </p:cNvPr>
            <p:cNvSpPr>
              <a:spLocks noChangeAspect="1"/>
            </p:cNvSpPr>
            <p:nvPr>
              <p:custDataLst>
                <p:tags r:id="rId16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8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1" name="Harvey 8" hidden="1">
            <a:extLst>
              <a:ext uri="{FF2B5EF4-FFF2-40B4-BE49-F238E27FC236}">
                <a16:creationId xmlns:a16="http://schemas.microsoft.com/office/drawing/2014/main" id="{3E0ABEEA-F0E5-48BE-9956-E8FAD6237A90}"/>
              </a:ext>
            </a:extLst>
          </p:cNvPr>
          <p:cNvGrpSpPr>
            <a:grpSpLocks/>
          </p:cNvGrpSpPr>
          <p:nvPr userDrawn="1">
            <p:custDataLst>
              <p:tags r:id="rId47"/>
            </p:custDataLst>
          </p:nvPr>
        </p:nvGrpSpPr>
        <p:grpSpPr>
          <a:xfrm>
            <a:off x="6221915" y="3282697"/>
            <a:ext cx="292609" cy="292608"/>
            <a:chOff x="0" y="0"/>
            <a:chExt cx="914400" cy="914400"/>
          </a:xfrm>
          <a:solidFill>
            <a:schemeClr val="tx1"/>
          </a:solidFill>
        </p:grpSpPr>
        <p:sp>
          <p:nvSpPr>
            <p:cNvPr id="282" name="Harvey 0/8 [0]" hidden="1">
              <a:extLst>
                <a:ext uri="{FF2B5EF4-FFF2-40B4-BE49-F238E27FC236}">
                  <a16:creationId xmlns:a16="http://schemas.microsoft.com/office/drawing/2014/main" id="{248A8E4B-F4A7-43B3-8561-3367758DD14F}"/>
                </a:ext>
              </a:extLst>
            </p:cNvPr>
            <p:cNvSpPr>
              <a:spLocks noChangeAspect="1"/>
            </p:cNvSpPr>
            <p:nvPr>
              <p:custDataLst>
                <p:tags r:id="rId15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85" dirty="0">
                <a:solidFill>
                  <a:schemeClr val="tx1"/>
                </a:solidFill>
              </a:endParaRPr>
            </a:p>
          </p:txBody>
        </p:sp>
        <p:sp>
          <p:nvSpPr>
            <p:cNvPr id="283" name="Harvey 1/8 [1]">
              <a:extLst>
                <a:ext uri="{FF2B5EF4-FFF2-40B4-BE49-F238E27FC236}">
                  <a16:creationId xmlns:a16="http://schemas.microsoft.com/office/drawing/2014/main" id="{21E174CD-E790-4F8E-B465-F4CAE9D73915}"/>
                </a:ext>
              </a:extLst>
            </p:cNvPr>
            <p:cNvSpPr>
              <a:spLocks noChangeAspect="1"/>
            </p:cNvSpPr>
            <p:nvPr>
              <p:custDataLst>
                <p:tags r:id="rId15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85" dirty="0">
                <a:solidFill>
                  <a:schemeClr val="tx1"/>
                </a:solidFill>
              </a:endParaRPr>
            </a:p>
          </p:txBody>
        </p:sp>
        <p:sp>
          <p:nvSpPr>
            <p:cNvPr id="284" name="Harvey 2/8 [2]" hidden="1">
              <a:extLst>
                <a:ext uri="{FF2B5EF4-FFF2-40B4-BE49-F238E27FC236}">
                  <a16:creationId xmlns:a16="http://schemas.microsoft.com/office/drawing/2014/main" id="{C209F662-0850-47DB-9607-86173ABEA448}"/>
                </a:ext>
              </a:extLst>
            </p:cNvPr>
            <p:cNvSpPr>
              <a:spLocks noChangeAspect="1"/>
            </p:cNvSpPr>
            <p:nvPr>
              <p:custDataLst>
                <p:tags r:id="rId15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85" dirty="0">
                <a:solidFill>
                  <a:schemeClr val="tx1"/>
                </a:solidFill>
              </a:endParaRPr>
            </a:p>
          </p:txBody>
        </p:sp>
        <p:sp>
          <p:nvSpPr>
            <p:cNvPr id="285" name="Harvey 3/8 [3]" hidden="1">
              <a:extLst>
                <a:ext uri="{FF2B5EF4-FFF2-40B4-BE49-F238E27FC236}">
                  <a16:creationId xmlns:a16="http://schemas.microsoft.com/office/drawing/2014/main" id="{2E3DB032-024B-485E-9712-0A1BB994D8F8}"/>
                </a:ext>
              </a:extLst>
            </p:cNvPr>
            <p:cNvSpPr>
              <a:spLocks noChangeAspect="1"/>
            </p:cNvSpPr>
            <p:nvPr>
              <p:custDataLst>
                <p:tags r:id="rId15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85" dirty="0">
                <a:solidFill>
                  <a:schemeClr val="tx1"/>
                </a:solidFill>
              </a:endParaRPr>
            </a:p>
          </p:txBody>
        </p:sp>
        <p:sp>
          <p:nvSpPr>
            <p:cNvPr id="286" name="Harvey 4/8 [4]" hidden="1">
              <a:extLst>
                <a:ext uri="{FF2B5EF4-FFF2-40B4-BE49-F238E27FC236}">
                  <a16:creationId xmlns:a16="http://schemas.microsoft.com/office/drawing/2014/main" id="{A2921D3F-FE1B-44A0-8506-C5DFDE6C4670}"/>
                </a:ext>
              </a:extLst>
            </p:cNvPr>
            <p:cNvSpPr>
              <a:spLocks noChangeAspect="1"/>
            </p:cNvSpPr>
            <p:nvPr>
              <p:custDataLst>
                <p:tags r:id="rId15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85" dirty="0">
                <a:solidFill>
                  <a:schemeClr val="tx1"/>
                </a:solidFill>
              </a:endParaRPr>
            </a:p>
          </p:txBody>
        </p:sp>
        <p:sp>
          <p:nvSpPr>
            <p:cNvPr id="287" name="Harvey 5/8 [5]" hidden="1">
              <a:extLst>
                <a:ext uri="{FF2B5EF4-FFF2-40B4-BE49-F238E27FC236}">
                  <a16:creationId xmlns:a16="http://schemas.microsoft.com/office/drawing/2014/main" id="{BD9D5E7B-CF87-40CE-97B7-BABCB57B3CFB}"/>
                </a:ext>
              </a:extLst>
            </p:cNvPr>
            <p:cNvSpPr>
              <a:spLocks noChangeAspect="1"/>
            </p:cNvSpPr>
            <p:nvPr>
              <p:custDataLst>
                <p:tags r:id="rId15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85" dirty="0">
                <a:solidFill>
                  <a:schemeClr val="tx1"/>
                </a:solidFill>
              </a:endParaRPr>
            </a:p>
          </p:txBody>
        </p:sp>
        <p:sp>
          <p:nvSpPr>
            <p:cNvPr id="288" name="Harvey 6/8 [6]" hidden="1">
              <a:extLst>
                <a:ext uri="{FF2B5EF4-FFF2-40B4-BE49-F238E27FC236}">
                  <a16:creationId xmlns:a16="http://schemas.microsoft.com/office/drawing/2014/main" id="{E19471E6-D66D-4178-AFD3-9D4C38E2EEE7}"/>
                </a:ext>
              </a:extLst>
            </p:cNvPr>
            <p:cNvSpPr>
              <a:spLocks noChangeAspect="1"/>
            </p:cNvSpPr>
            <p:nvPr>
              <p:custDataLst>
                <p:tags r:id="rId15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85" dirty="0">
                <a:solidFill>
                  <a:schemeClr val="tx1"/>
                </a:solidFill>
              </a:endParaRPr>
            </a:p>
          </p:txBody>
        </p:sp>
        <p:sp>
          <p:nvSpPr>
            <p:cNvPr id="289" name="Harvey 7/8 [7]" hidden="1">
              <a:extLst>
                <a:ext uri="{FF2B5EF4-FFF2-40B4-BE49-F238E27FC236}">
                  <a16:creationId xmlns:a16="http://schemas.microsoft.com/office/drawing/2014/main" id="{B95C4A5D-2087-4701-BD43-1F4EDE27F8BF}"/>
                </a:ext>
              </a:extLst>
            </p:cNvPr>
            <p:cNvSpPr>
              <a:spLocks noChangeAspect="1"/>
            </p:cNvSpPr>
            <p:nvPr>
              <p:custDataLst>
                <p:tags r:id="rId15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85" dirty="0">
                <a:solidFill>
                  <a:schemeClr val="tx1"/>
                </a:solidFill>
              </a:endParaRPr>
            </a:p>
          </p:txBody>
        </p:sp>
        <p:sp>
          <p:nvSpPr>
            <p:cNvPr id="290" name="Harvey 8/8 [8]" hidden="1">
              <a:extLst>
                <a:ext uri="{FF2B5EF4-FFF2-40B4-BE49-F238E27FC236}">
                  <a16:creationId xmlns:a16="http://schemas.microsoft.com/office/drawing/2014/main" id="{803CE55B-B90E-468E-A52E-9DA97207E5EB}"/>
                </a:ext>
              </a:extLst>
            </p:cNvPr>
            <p:cNvSpPr>
              <a:spLocks noChangeAspect="1"/>
            </p:cNvSpPr>
            <p:nvPr>
              <p:custDataLst>
                <p:tags r:id="rId15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8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1" name="Harvey 100" hidden="1">
            <a:extLst>
              <a:ext uri="{FF2B5EF4-FFF2-40B4-BE49-F238E27FC236}">
                <a16:creationId xmlns:a16="http://schemas.microsoft.com/office/drawing/2014/main" id="{D430720D-79C8-4B98-9118-964BFE7C3616}"/>
              </a:ext>
            </a:extLst>
          </p:cNvPr>
          <p:cNvGrpSpPr/>
          <p:nvPr userDrawn="1">
            <p:custDataLst>
              <p:tags r:id="rId48"/>
            </p:custDataLst>
          </p:nvPr>
        </p:nvGrpSpPr>
        <p:grpSpPr>
          <a:xfrm>
            <a:off x="6874523" y="3282697"/>
            <a:ext cx="292609" cy="292608"/>
            <a:chOff x="4334905" y="3282696"/>
            <a:chExt cx="292608" cy="292608"/>
          </a:xfrm>
        </p:grpSpPr>
        <p:sp>
          <p:nvSpPr>
            <p:cNvPr id="292" name="Harvey 0/100 [0]" hidden="1">
              <a:extLst>
                <a:ext uri="{FF2B5EF4-FFF2-40B4-BE49-F238E27FC236}">
                  <a16:creationId xmlns:a16="http://schemas.microsoft.com/office/drawing/2014/main" id="{F52A2CB1-ED2B-43AC-8EF5-5241022E8365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293" name="Harvey 1/100 [1]">
              <a:extLst>
                <a:ext uri="{FF2B5EF4-FFF2-40B4-BE49-F238E27FC236}">
                  <a16:creationId xmlns:a16="http://schemas.microsoft.com/office/drawing/2014/main" id="{71310D83-586A-4DB3-930A-4A7EC5B215EB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294" name="Harvey 2/100 [2]" hidden="1">
              <a:extLst>
                <a:ext uri="{FF2B5EF4-FFF2-40B4-BE49-F238E27FC236}">
                  <a16:creationId xmlns:a16="http://schemas.microsoft.com/office/drawing/2014/main" id="{3A139F5D-C9FA-47EC-B7FD-A50469BF408E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295" name="Harvey 3/100 [3]" hidden="1">
              <a:extLst>
                <a:ext uri="{FF2B5EF4-FFF2-40B4-BE49-F238E27FC236}">
                  <a16:creationId xmlns:a16="http://schemas.microsoft.com/office/drawing/2014/main" id="{53504485-C183-40EA-AC1F-1645A563F33D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296" name="Harvey 4/100 [4]" hidden="1">
              <a:extLst>
                <a:ext uri="{FF2B5EF4-FFF2-40B4-BE49-F238E27FC236}">
                  <a16:creationId xmlns:a16="http://schemas.microsoft.com/office/drawing/2014/main" id="{96818FD6-37BF-4AC4-A800-E56264461BBC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297" name="Harvey 5/100 [5]" hidden="1">
              <a:extLst>
                <a:ext uri="{FF2B5EF4-FFF2-40B4-BE49-F238E27FC236}">
                  <a16:creationId xmlns:a16="http://schemas.microsoft.com/office/drawing/2014/main" id="{9A5F8584-1A59-48AD-B7A0-C404F0B8FF7F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298" name="Harvey 6/100 [6]" hidden="1">
              <a:extLst>
                <a:ext uri="{FF2B5EF4-FFF2-40B4-BE49-F238E27FC236}">
                  <a16:creationId xmlns:a16="http://schemas.microsoft.com/office/drawing/2014/main" id="{0AFF541A-9EF1-40D8-8B54-9ADC5F3FF2EE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299" name="Harvey 7/100 [7]" hidden="1">
              <a:extLst>
                <a:ext uri="{FF2B5EF4-FFF2-40B4-BE49-F238E27FC236}">
                  <a16:creationId xmlns:a16="http://schemas.microsoft.com/office/drawing/2014/main" id="{CC8409B4-9FD8-4DFD-B4CB-E7E9DFD540ED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00" name="Harvey 8/100 [8]" hidden="1">
              <a:extLst>
                <a:ext uri="{FF2B5EF4-FFF2-40B4-BE49-F238E27FC236}">
                  <a16:creationId xmlns:a16="http://schemas.microsoft.com/office/drawing/2014/main" id="{68FB8840-0B74-4F88-88D1-E880E4771627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01" name="Harvey 9/100 [9]" hidden="1">
              <a:extLst>
                <a:ext uri="{FF2B5EF4-FFF2-40B4-BE49-F238E27FC236}">
                  <a16:creationId xmlns:a16="http://schemas.microsoft.com/office/drawing/2014/main" id="{A144D70A-C83C-4299-9CCF-00215DBB7999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02" name="Harvey 10/100 [10]" hidden="1">
              <a:extLst>
                <a:ext uri="{FF2B5EF4-FFF2-40B4-BE49-F238E27FC236}">
                  <a16:creationId xmlns:a16="http://schemas.microsoft.com/office/drawing/2014/main" id="{E4C613DD-70AB-43BF-935B-D771D23A9AD9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03" name="Harvey 11/100 [11]" hidden="1">
              <a:extLst>
                <a:ext uri="{FF2B5EF4-FFF2-40B4-BE49-F238E27FC236}">
                  <a16:creationId xmlns:a16="http://schemas.microsoft.com/office/drawing/2014/main" id="{DB1C596B-FA04-4DC2-BE38-7AD1690A13CD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04" name="Harvey 12/100 [12]" hidden="1">
              <a:extLst>
                <a:ext uri="{FF2B5EF4-FFF2-40B4-BE49-F238E27FC236}">
                  <a16:creationId xmlns:a16="http://schemas.microsoft.com/office/drawing/2014/main" id="{0CFD3453-DAE0-4DCE-B527-581970707912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05" name="Harvey 13/100 [13]" hidden="1">
              <a:extLst>
                <a:ext uri="{FF2B5EF4-FFF2-40B4-BE49-F238E27FC236}">
                  <a16:creationId xmlns:a16="http://schemas.microsoft.com/office/drawing/2014/main" id="{F43C9B58-2494-45A5-ADF7-028C418A2783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06" name="Harvey 14/100 [14]" hidden="1">
              <a:extLst>
                <a:ext uri="{FF2B5EF4-FFF2-40B4-BE49-F238E27FC236}">
                  <a16:creationId xmlns:a16="http://schemas.microsoft.com/office/drawing/2014/main" id="{E20C5BCE-BFEA-4359-92EB-10212B9EC1B0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07" name="Harvey 15/100 [15]" hidden="1">
              <a:extLst>
                <a:ext uri="{FF2B5EF4-FFF2-40B4-BE49-F238E27FC236}">
                  <a16:creationId xmlns:a16="http://schemas.microsoft.com/office/drawing/2014/main" id="{86AD5B1D-D352-4D9D-8774-532512EBC680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08" name="Harvey 16/100 [16]" hidden="1">
              <a:extLst>
                <a:ext uri="{FF2B5EF4-FFF2-40B4-BE49-F238E27FC236}">
                  <a16:creationId xmlns:a16="http://schemas.microsoft.com/office/drawing/2014/main" id="{9E23339A-5E11-4B9F-BEEE-BD95117DA861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09" name="Harvey 17/100 [17]" hidden="1">
              <a:extLst>
                <a:ext uri="{FF2B5EF4-FFF2-40B4-BE49-F238E27FC236}">
                  <a16:creationId xmlns:a16="http://schemas.microsoft.com/office/drawing/2014/main" id="{0E6AF68F-CFA4-4554-BFD5-3DA25928B6B3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10" name="Harvey 18/100 [18]" hidden="1">
              <a:extLst>
                <a:ext uri="{FF2B5EF4-FFF2-40B4-BE49-F238E27FC236}">
                  <a16:creationId xmlns:a16="http://schemas.microsoft.com/office/drawing/2014/main" id="{88F78F98-65BE-416C-AE9B-EF3DD701EA4D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11" name="Harvey 19/100 [19]" hidden="1">
              <a:extLst>
                <a:ext uri="{FF2B5EF4-FFF2-40B4-BE49-F238E27FC236}">
                  <a16:creationId xmlns:a16="http://schemas.microsoft.com/office/drawing/2014/main" id="{E0C4F381-148F-47DC-B24C-8E932D6C4EB3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12" name="Harvey 20/100 [20]" hidden="1">
              <a:extLst>
                <a:ext uri="{FF2B5EF4-FFF2-40B4-BE49-F238E27FC236}">
                  <a16:creationId xmlns:a16="http://schemas.microsoft.com/office/drawing/2014/main" id="{F2941FD4-0479-49FA-BEDF-E39D66498263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13" name="Harvey 21/100 [21]" hidden="1">
              <a:extLst>
                <a:ext uri="{FF2B5EF4-FFF2-40B4-BE49-F238E27FC236}">
                  <a16:creationId xmlns:a16="http://schemas.microsoft.com/office/drawing/2014/main" id="{9F344EB8-321D-4630-ABF1-0D5C3EC9724C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14" name="Harvey 22/100 [22]" hidden="1">
              <a:extLst>
                <a:ext uri="{FF2B5EF4-FFF2-40B4-BE49-F238E27FC236}">
                  <a16:creationId xmlns:a16="http://schemas.microsoft.com/office/drawing/2014/main" id="{59E55378-561D-49E9-8670-BE0DBA4E6CA4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15" name="Harvey 23/100 [23]" hidden="1">
              <a:extLst>
                <a:ext uri="{FF2B5EF4-FFF2-40B4-BE49-F238E27FC236}">
                  <a16:creationId xmlns:a16="http://schemas.microsoft.com/office/drawing/2014/main" id="{4258A706-BA5D-409B-ADC6-03A95754D314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16" name="Harvey 24/100 [24]" hidden="1">
              <a:extLst>
                <a:ext uri="{FF2B5EF4-FFF2-40B4-BE49-F238E27FC236}">
                  <a16:creationId xmlns:a16="http://schemas.microsoft.com/office/drawing/2014/main" id="{F019C254-E3E6-4CEA-BA8F-66BE360F9C8B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17" name="Harvey 25/100 [25]" hidden="1">
              <a:extLst>
                <a:ext uri="{FF2B5EF4-FFF2-40B4-BE49-F238E27FC236}">
                  <a16:creationId xmlns:a16="http://schemas.microsoft.com/office/drawing/2014/main" id="{B587472B-D179-4632-BDD7-D3958C3EADC9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18" name="Harvey 26/100 [26]" hidden="1">
              <a:extLst>
                <a:ext uri="{FF2B5EF4-FFF2-40B4-BE49-F238E27FC236}">
                  <a16:creationId xmlns:a16="http://schemas.microsoft.com/office/drawing/2014/main" id="{5A24C38C-4B36-4DFC-BB36-5DBD743BAECA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19" name="Harvey 27/100 [27]" hidden="1">
              <a:extLst>
                <a:ext uri="{FF2B5EF4-FFF2-40B4-BE49-F238E27FC236}">
                  <a16:creationId xmlns:a16="http://schemas.microsoft.com/office/drawing/2014/main" id="{C23534F6-B79D-422F-B37C-143C0A2E1D00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20" name="Harvey 28/100 [28]" hidden="1">
              <a:extLst>
                <a:ext uri="{FF2B5EF4-FFF2-40B4-BE49-F238E27FC236}">
                  <a16:creationId xmlns:a16="http://schemas.microsoft.com/office/drawing/2014/main" id="{A9FBB2D6-27DC-4E12-86B0-F44AD506FA0C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21" name="Harvey 29/100 [29]" hidden="1">
              <a:extLst>
                <a:ext uri="{FF2B5EF4-FFF2-40B4-BE49-F238E27FC236}">
                  <a16:creationId xmlns:a16="http://schemas.microsoft.com/office/drawing/2014/main" id="{584E4892-4E80-4392-B942-ED5DACB17390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22" name="Harvey 30/100 [30]" hidden="1">
              <a:extLst>
                <a:ext uri="{FF2B5EF4-FFF2-40B4-BE49-F238E27FC236}">
                  <a16:creationId xmlns:a16="http://schemas.microsoft.com/office/drawing/2014/main" id="{C5EEF394-0885-4424-A3AC-EE604A44C5E1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23" name="Harvey 31/100 [31]" hidden="1">
              <a:extLst>
                <a:ext uri="{FF2B5EF4-FFF2-40B4-BE49-F238E27FC236}">
                  <a16:creationId xmlns:a16="http://schemas.microsoft.com/office/drawing/2014/main" id="{337048B8-31E8-4023-8B3C-37CDE0228C45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24" name="Harvey 32/100 [32]" hidden="1">
              <a:extLst>
                <a:ext uri="{FF2B5EF4-FFF2-40B4-BE49-F238E27FC236}">
                  <a16:creationId xmlns:a16="http://schemas.microsoft.com/office/drawing/2014/main" id="{6C56736C-9B68-4AED-B237-E93937D8CB9D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25" name="Harvey 33/100 [33]" hidden="1">
              <a:extLst>
                <a:ext uri="{FF2B5EF4-FFF2-40B4-BE49-F238E27FC236}">
                  <a16:creationId xmlns:a16="http://schemas.microsoft.com/office/drawing/2014/main" id="{EA73672D-AD5F-4BE8-B8FA-8912297E2F15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26" name="Harvey 34/100 [34]" hidden="1">
              <a:extLst>
                <a:ext uri="{FF2B5EF4-FFF2-40B4-BE49-F238E27FC236}">
                  <a16:creationId xmlns:a16="http://schemas.microsoft.com/office/drawing/2014/main" id="{A5C753B1-6CF8-46FA-B9D7-FBF2EBB7913C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27" name="Harvey 35/100 [35]" hidden="1">
              <a:extLst>
                <a:ext uri="{FF2B5EF4-FFF2-40B4-BE49-F238E27FC236}">
                  <a16:creationId xmlns:a16="http://schemas.microsoft.com/office/drawing/2014/main" id="{035A85C1-8930-419C-A10B-F097E4489609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28" name="Harvey 36/100 [36]" hidden="1">
              <a:extLst>
                <a:ext uri="{FF2B5EF4-FFF2-40B4-BE49-F238E27FC236}">
                  <a16:creationId xmlns:a16="http://schemas.microsoft.com/office/drawing/2014/main" id="{CC391E91-5413-4AC1-89D1-EE7B10CF863D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29" name="Harvey 37/100 [37]" hidden="1">
              <a:extLst>
                <a:ext uri="{FF2B5EF4-FFF2-40B4-BE49-F238E27FC236}">
                  <a16:creationId xmlns:a16="http://schemas.microsoft.com/office/drawing/2014/main" id="{710866A3-C99F-4A63-AD29-5B2A44366C29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30" name="Harvey 38/100 [38]" hidden="1">
              <a:extLst>
                <a:ext uri="{FF2B5EF4-FFF2-40B4-BE49-F238E27FC236}">
                  <a16:creationId xmlns:a16="http://schemas.microsoft.com/office/drawing/2014/main" id="{20425AAB-F872-4957-9F94-CFF01BD2BA4F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31" name="Harvey 39/100 [39]" hidden="1">
              <a:extLst>
                <a:ext uri="{FF2B5EF4-FFF2-40B4-BE49-F238E27FC236}">
                  <a16:creationId xmlns:a16="http://schemas.microsoft.com/office/drawing/2014/main" id="{7A22DAF0-2522-43BC-AD09-F13ACB98ADC0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32" name="Harvey 40/100 [40]" hidden="1">
              <a:extLst>
                <a:ext uri="{FF2B5EF4-FFF2-40B4-BE49-F238E27FC236}">
                  <a16:creationId xmlns:a16="http://schemas.microsoft.com/office/drawing/2014/main" id="{64EFE8A8-A536-47B4-958E-1913D4AF86DD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33" name="Harvey 41/100 [41]" hidden="1">
              <a:extLst>
                <a:ext uri="{FF2B5EF4-FFF2-40B4-BE49-F238E27FC236}">
                  <a16:creationId xmlns:a16="http://schemas.microsoft.com/office/drawing/2014/main" id="{130325F0-0DDF-4400-9E42-C63E80BC2C7E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34" name="Harvey 42/100 [42]" hidden="1">
              <a:extLst>
                <a:ext uri="{FF2B5EF4-FFF2-40B4-BE49-F238E27FC236}">
                  <a16:creationId xmlns:a16="http://schemas.microsoft.com/office/drawing/2014/main" id="{299F7FDA-C670-4539-A346-F50FACF65E73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35" name="Harvey 43/100 [43]" hidden="1">
              <a:extLst>
                <a:ext uri="{FF2B5EF4-FFF2-40B4-BE49-F238E27FC236}">
                  <a16:creationId xmlns:a16="http://schemas.microsoft.com/office/drawing/2014/main" id="{824E93D9-304F-4841-9276-1FE3285B0496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36" name="Harvey 44/100 [44]" hidden="1">
              <a:extLst>
                <a:ext uri="{FF2B5EF4-FFF2-40B4-BE49-F238E27FC236}">
                  <a16:creationId xmlns:a16="http://schemas.microsoft.com/office/drawing/2014/main" id="{0D908F39-65FB-40D1-A3CC-66CB11430638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37" name="Harvey 45/100 [45]" hidden="1">
              <a:extLst>
                <a:ext uri="{FF2B5EF4-FFF2-40B4-BE49-F238E27FC236}">
                  <a16:creationId xmlns:a16="http://schemas.microsoft.com/office/drawing/2014/main" id="{D43C0B51-EC73-444F-8CB6-4C2D0CEEB1AA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38" name="Harvey 46/100 [46]" hidden="1">
              <a:extLst>
                <a:ext uri="{FF2B5EF4-FFF2-40B4-BE49-F238E27FC236}">
                  <a16:creationId xmlns:a16="http://schemas.microsoft.com/office/drawing/2014/main" id="{3370FC44-206C-47E5-A05F-24332CEF79AF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39" name="Harvey 47/100 [47]" hidden="1">
              <a:extLst>
                <a:ext uri="{FF2B5EF4-FFF2-40B4-BE49-F238E27FC236}">
                  <a16:creationId xmlns:a16="http://schemas.microsoft.com/office/drawing/2014/main" id="{FE4DBDB7-87A0-4806-BE06-9362E0AA9C4D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40" name="Harvey 48/100 [48]" hidden="1">
              <a:extLst>
                <a:ext uri="{FF2B5EF4-FFF2-40B4-BE49-F238E27FC236}">
                  <a16:creationId xmlns:a16="http://schemas.microsoft.com/office/drawing/2014/main" id="{152B0271-B30F-40B2-A448-28EF82B64428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41" name="Harvey 49/100 [49]" hidden="1">
              <a:extLst>
                <a:ext uri="{FF2B5EF4-FFF2-40B4-BE49-F238E27FC236}">
                  <a16:creationId xmlns:a16="http://schemas.microsoft.com/office/drawing/2014/main" id="{F2237832-E2AF-4A93-8E3C-50FF140FB22F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42" name="Harvey 50/100 [50]" hidden="1">
              <a:extLst>
                <a:ext uri="{FF2B5EF4-FFF2-40B4-BE49-F238E27FC236}">
                  <a16:creationId xmlns:a16="http://schemas.microsoft.com/office/drawing/2014/main" id="{986D2127-FE7C-48D9-8355-8FB348C6B4EE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43" name="Harvey 51/100 [51]" hidden="1">
              <a:extLst>
                <a:ext uri="{FF2B5EF4-FFF2-40B4-BE49-F238E27FC236}">
                  <a16:creationId xmlns:a16="http://schemas.microsoft.com/office/drawing/2014/main" id="{DD9F3C33-741F-4C09-BB0E-ED489D34926A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44" name="Harvey 52/100 [52]" hidden="1">
              <a:extLst>
                <a:ext uri="{FF2B5EF4-FFF2-40B4-BE49-F238E27FC236}">
                  <a16:creationId xmlns:a16="http://schemas.microsoft.com/office/drawing/2014/main" id="{278CF5F8-40DA-406F-B4F1-40CF0ADA4F3D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45" name="Harvey 53/100 [53]" hidden="1">
              <a:extLst>
                <a:ext uri="{FF2B5EF4-FFF2-40B4-BE49-F238E27FC236}">
                  <a16:creationId xmlns:a16="http://schemas.microsoft.com/office/drawing/2014/main" id="{2D607038-62DC-4C82-93D7-1DB119987C4D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46" name="Harvey 54/100 [54]" hidden="1">
              <a:extLst>
                <a:ext uri="{FF2B5EF4-FFF2-40B4-BE49-F238E27FC236}">
                  <a16:creationId xmlns:a16="http://schemas.microsoft.com/office/drawing/2014/main" id="{7AC247C0-2181-4D5F-94C8-4AD28F44AA71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47" name="Harvey 55/100 [55]" hidden="1">
              <a:extLst>
                <a:ext uri="{FF2B5EF4-FFF2-40B4-BE49-F238E27FC236}">
                  <a16:creationId xmlns:a16="http://schemas.microsoft.com/office/drawing/2014/main" id="{CCE1F252-5B96-4AE0-B4A8-743AF9401229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48" name="Harvey 56/100 [56]" hidden="1">
              <a:extLst>
                <a:ext uri="{FF2B5EF4-FFF2-40B4-BE49-F238E27FC236}">
                  <a16:creationId xmlns:a16="http://schemas.microsoft.com/office/drawing/2014/main" id="{47F9272C-BB4F-4E5C-BAFB-C49DE2920E61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49" name="Harvey 57/100 [57]" hidden="1">
              <a:extLst>
                <a:ext uri="{FF2B5EF4-FFF2-40B4-BE49-F238E27FC236}">
                  <a16:creationId xmlns:a16="http://schemas.microsoft.com/office/drawing/2014/main" id="{2CB49FC8-AE5D-4AFC-A16C-DDB1A02AA11F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50" name="Harvey 58/100 [58]" hidden="1">
              <a:extLst>
                <a:ext uri="{FF2B5EF4-FFF2-40B4-BE49-F238E27FC236}">
                  <a16:creationId xmlns:a16="http://schemas.microsoft.com/office/drawing/2014/main" id="{DC67C3DB-505E-420E-9AE9-EE016BD647D2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51" name="Harvey 59/100 [59]" hidden="1">
              <a:extLst>
                <a:ext uri="{FF2B5EF4-FFF2-40B4-BE49-F238E27FC236}">
                  <a16:creationId xmlns:a16="http://schemas.microsoft.com/office/drawing/2014/main" id="{42EAEA11-A20F-446C-81F2-55E97AB8578A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52" name="Harvey 60/100 [60]" hidden="1">
              <a:extLst>
                <a:ext uri="{FF2B5EF4-FFF2-40B4-BE49-F238E27FC236}">
                  <a16:creationId xmlns:a16="http://schemas.microsoft.com/office/drawing/2014/main" id="{963F22A2-67F5-479F-A267-00B7E589211E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53" name="Harvey 61/100 [61]" hidden="1">
              <a:extLst>
                <a:ext uri="{FF2B5EF4-FFF2-40B4-BE49-F238E27FC236}">
                  <a16:creationId xmlns:a16="http://schemas.microsoft.com/office/drawing/2014/main" id="{AE1F8010-20B1-46DF-A10B-7E9A934F43AD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54" name="Harvey 62/100 [62]" hidden="1">
              <a:extLst>
                <a:ext uri="{FF2B5EF4-FFF2-40B4-BE49-F238E27FC236}">
                  <a16:creationId xmlns:a16="http://schemas.microsoft.com/office/drawing/2014/main" id="{FA6FFA92-1294-45EA-86D9-69F7ABCD1A94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55" name="Harvey 63/100 [63]" hidden="1">
              <a:extLst>
                <a:ext uri="{FF2B5EF4-FFF2-40B4-BE49-F238E27FC236}">
                  <a16:creationId xmlns:a16="http://schemas.microsoft.com/office/drawing/2014/main" id="{11C29F4C-09F2-4212-B3B6-0966423BDA08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56" name="Harvey 64/100 [64]" hidden="1">
              <a:extLst>
                <a:ext uri="{FF2B5EF4-FFF2-40B4-BE49-F238E27FC236}">
                  <a16:creationId xmlns:a16="http://schemas.microsoft.com/office/drawing/2014/main" id="{1C35CE35-9C66-41EC-80D0-E70A65D1170A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57" name="Harvey 65/100 [65]" hidden="1">
              <a:extLst>
                <a:ext uri="{FF2B5EF4-FFF2-40B4-BE49-F238E27FC236}">
                  <a16:creationId xmlns:a16="http://schemas.microsoft.com/office/drawing/2014/main" id="{F91F3EC2-3C40-4355-93F9-84BD41E57D20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58" name="Harvey 66/100 [66]" hidden="1">
              <a:extLst>
                <a:ext uri="{FF2B5EF4-FFF2-40B4-BE49-F238E27FC236}">
                  <a16:creationId xmlns:a16="http://schemas.microsoft.com/office/drawing/2014/main" id="{FB456F64-CF4E-4FDD-B126-AA9F4DEE1EE4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59" name="Harvey 67/100 [67]" hidden="1">
              <a:extLst>
                <a:ext uri="{FF2B5EF4-FFF2-40B4-BE49-F238E27FC236}">
                  <a16:creationId xmlns:a16="http://schemas.microsoft.com/office/drawing/2014/main" id="{65DEA3F0-55FD-4C95-B1E5-5D79419AE547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60" name="Harvey 68/100 [68]" hidden="1">
              <a:extLst>
                <a:ext uri="{FF2B5EF4-FFF2-40B4-BE49-F238E27FC236}">
                  <a16:creationId xmlns:a16="http://schemas.microsoft.com/office/drawing/2014/main" id="{D25FC1F1-E279-4BAA-9F30-C1BA6C14B223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61" name="Harvey 69/100 [69]" hidden="1">
              <a:extLst>
                <a:ext uri="{FF2B5EF4-FFF2-40B4-BE49-F238E27FC236}">
                  <a16:creationId xmlns:a16="http://schemas.microsoft.com/office/drawing/2014/main" id="{08058A90-D0AA-4590-86C3-751856D71E1F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62" name="Harvey 70/100 [70]" hidden="1">
              <a:extLst>
                <a:ext uri="{FF2B5EF4-FFF2-40B4-BE49-F238E27FC236}">
                  <a16:creationId xmlns:a16="http://schemas.microsoft.com/office/drawing/2014/main" id="{30399012-5413-4F7B-8A20-D221615B4CF8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63" name="Harvey 71/100 [71]" hidden="1">
              <a:extLst>
                <a:ext uri="{FF2B5EF4-FFF2-40B4-BE49-F238E27FC236}">
                  <a16:creationId xmlns:a16="http://schemas.microsoft.com/office/drawing/2014/main" id="{554882C0-D6DD-4362-8355-6F32F9A43E10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64" name="Harvey 72/100 [72]" hidden="1">
              <a:extLst>
                <a:ext uri="{FF2B5EF4-FFF2-40B4-BE49-F238E27FC236}">
                  <a16:creationId xmlns:a16="http://schemas.microsoft.com/office/drawing/2014/main" id="{FF4C9086-1402-4979-81B8-2B547901682B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65" name="Harvey 73/100 [73]" hidden="1">
              <a:extLst>
                <a:ext uri="{FF2B5EF4-FFF2-40B4-BE49-F238E27FC236}">
                  <a16:creationId xmlns:a16="http://schemas.microsoft.com/office/drawing/2014/main" id="{83FD359B-20B6-490C-952D-6F555643A6A7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66" name="Harvey 74/100 [74]" hidden="1">
              <a:extLst>
                <a:ext uri="{FF2B5EF4-FFF2-40B4-BE49-F238E27FC236}">
                  <a16:creationId xmlns:a16="http://schemas.microsoft.com/office/drawing/2014/main" id="{31A1368E-2623-49B6-9EE3-83DF4587024F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67" name="Harvey 75/100 [75]" hidden="1">
              <a:extLst>
                <a:ext uri="{FF2B5EF4-FFF2-40B4-BE49-F238E27FC236}">
                  <a16:creationId xmlns:a16="http://schemas.microsoft.com/office/drawing/2014/main" id="{17C6802A-F099-40DF-B31C-7D84742AD4CD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68" name="Harvey 76/100 [76]" hidden="1">
              <a:extLst>
                <a:ext uri="{FF2B5EF4-FFF2-40B4-BE49-F238E27FC236}">
                  <a16:creationId xmlns:a16="http://schemas.microsoft.com/office/drawing/2014/main" id="{F21FCA2E-5E13-4823-B61B-6B7A900F1329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69" name="Harvey 77/100 [77]" hidden="1">
              <a:extLst>
                <a:ext uri="{FF2B5EF4-FFF2-40B4-BE49-F238E27FC236}">
                  <a16:creationId xmlns:a16="http://schemas.microsoft.com/office/drawing/2014/main" id="{0A162912-B8F6-4DCA-ACAF-C7B456760B53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70" name="Harvey 78/100 [78]" hidden="1">
              <a:extLst>
                <a:ext uri="{FF2B5EF4-FFF2-40B4-BE49-F238E27FC236}">
                  <a16:creationId xmlns:a16="http://schemas.microsoft.com/office/drawing/2014/main" id="{9827F1F2-A53C-4935-80AE-255E49E90E8E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71" name="Harvey 79/100 [79]" hidden="1">
              <a:extLst>
                <a:ext uri="{FF2B5EF4-FFF2-40B4-BE49-F238E27FC236}">
                  <a16:creationId xmlns:a16="http://schemas.microsoft.com/office/drawing/2014/main" id="{66284E55-A52C-4129-A180-D1F8EE0F8A99}"/>
                </a:ext>
              </a:extLst>
            </p:cNvPr>
            <p:cNvSpPr>
              <a:spLocks noChangeAspect="1"/>
            </p:cNvSpPr>
            <p:nvPr>
              <p:custDataLst>
                <p:tags r:id="rId1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72" name="Harvey 80/100 [80]" hidden="1">
              <a:extLst>
                <a:ext uri="{FF2B5EF4-FFF2-40B4-BE49-F238E27FC236}">
                  <a16:creationId xmlns:a16="http://schemas.microsoft.com/office/drawing/2014/main" id="{86B529DC-56F3-4068-B11F-682AFBC179AD}"/>
                </a:ext>
              </a:extLst>
            </p:cNvPr>
            <p:cNvSpPr>
              <a:spLocks noChangeAspect="1"/>
            </p:cNvSpPr>
            <p:nvPr>
              <p:custDataLst>
                <p:tags r:id="rId1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73" name="Harvey 81/100 [81]" hidden="1">
              <a:extLst>
                <a:ext uri="{FF2B5EF4-FFF2-40B4-BE49-F238E27FC236}">
                  <a16:creationId xmlns:a16="http://schemas.microsoft.com/office/drawing/2014/main" id="{5AAB942B-4AB8-43C2-AA56-80DD9BE2E9EE}"/>
                </a:ext>
              </a:extLst>
            </p:cNvPr>
            <p:cNvSpPr>
              <a:spLocks noChangeAspect="1"/>
            </p:cNvSpPr>
            <p:nvPr>
              <p:custDataLst>
                <p:tags r:id="rId1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74" name="Harvey 82/100 [82]" hidden="1">
              <a:extLst>
                <a:ext uri="{FF2B5EF4-FFF2-40B4-BE49-F238E27FC236}">
                  <a16:creationId xmlns:a16="http://schemas.microsoft.com/office/drawing/2014/main" id="{1A7109A1-C539-4308-9C3A-D2E480DA7F21}"/>
                </a:ext>
              </a:extLst>
            </p:cNvPr>
            <p:cNvSpPr>
              <a:spLocks noChangeAspect="1"/>
            </p:cNvSpPr>
            <p:nvPr>
              <p:custDataLst>
                <p:tags r:id="rId1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75" name="Harvey 83/100 [83]" hidden="1">
              <a:extLst>
                <a:ext uri="{FF2B5EF4-FFF2-40B4-BE49-F238E27FC236}">
                  <a16:creationId xmlns:a16="http://schemas.microsoft.com/office/drawing/2014/main" id="{12AECDD3-C6B9-4E51-80FA-C21A0FD779F1}"/>
                </a:ext>
              </a:extLst>
            </p:cNvPr>
            <p:cNvSpPr>
              <a:spLocks noChangeAspect="1"/>
            </p:cNvSpPr>
            <p:nvPr>
              <p:custDataLst>
                <p:tags r:id="rId1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76" name="Harvey 84/100 [84]" hidden="1">
              <a:extLst>
                <a:ext uri="{FF2B5EF4-FFF2-40B4-BE49-F238E27FC236}">
                  <a16:creationId xmlns:a16="http://schemas.microsoft.com/office/drawing/2014/main" id="{2725EAC9-1241-4DDE-88A5-F95946DC3DE3}"/>
                </a:ext>
              </a:extLst>
            </p:cNvPr>
            <p:cNvSpPr>
              <a:spLocks noChangeAspect="1"/>
            </p:cNvSpPr>
            <p:nvPr>
              <p:custDataLst>
                <p:tags r:id="rId1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77" name="Harvey 85/100 [85]" hidden="1">
              <a:extLst>
                <a:ext uri="{FF2B5EF4-FFF2-40B4-BE49-F238E27FC236}">
                  <a16:creationId xmlns:a16="http://schemas.microsoft.com/office/drawing/2014/main" id="{9C0D7EB4-191B-44B2-AEAA-DD5D6C589F9F}"/>
                </a:ext>
              </a:extLst>
            </p:cNvPr>
            <p:cNvSpPr>
              <a:spLocks noChangeAspect="1"/>
            </p:cNvSpPr>
            <p:nvPr>
              <p:custDataLst>
                <p:tags r:id="rId1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78" name="Harvey 86/100 [86]" hidden="1">
              <a:extLst>
                <a:ext uri="{FF2B5EF4-FFF2-40B4-BE49-F238E27FC236}">
                  <a16:creationId xmlns:a16="http://schemas.microsoft.com/office/drawing/2014/main" id="{CC7C3134-EAB4-4182-BDCA-EF70D2DA2CCF}"/>
                </a:ext>
              </a:extLst>
            </p:cNvPr>
            <p:cNvSpPr>
              <a:spLocks noChangeAspect="1"/>
            </p:cNvSpPr>
            <p:nvPr>
              <p:custDataLst>
                <p:tags r:id="rId1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79" name="Harvey 87/100 [87]" hidden="1">
              <a:extLst>
                <a:ext uri="{FF2B5EF4-FFF2-40B4-BE49-F238E27FC236}">
                  <a16:creationId xmlns:a16="http://schemas.microsoft.com/office/drawing/2014/main" id="{57238F3E-834A-44C9-B925-8800FCF2847B}"/>
                </a:ext>
              </a:extLst>
            </p:cNvPr>
            <p:cNvSpPr>
              <a:spLocks noChangeAspect="1"/>
            </p:cNvSpPr>
            <p:nvPr>
              <p:custDataLst>
                <p:tags r:id="rId1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80" name="Harvey 88/100 [88]" hidden="1">
              <a:extLst>
                <a:ext uri="{FF2B5EF4-FFF2-40B4-BE49-F238E27FC236}">
                  <a16:creationId xmlns:a16="http://schemas.microsoft.com/office/drawing/2014/main" id="{EC4902FC-F893-43F1-A9E7-C57577D8E40E}"/>
                </a:ext>
              </a:extLst>
            </p:cNvPr>
            <p:cNvSpPr>
              <a:spLocks noChangeAspect="1"/>
            </p:cNvSpPr>
            <p:nvPr>
              <p:custDataLst>
                <p:tags r:id="rId1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81" name="Harvey 89/100 [89]" hidden="1">
              <a:extLst>
                <a:ext uri="{FF2B5EF4-FFF2-40B4-BE49-F238E27FC236}">
                  <a16:creationId xmlns:a16="http://schemas.microsoft.com/office/drawing/2014/main" id="{A7168560-ABDC-4446-AF41-949536C7C848}"/>
                </a:ext>
              </a:extLst>
            </p:cNvPr>
            <p:cNvSpPr>
              <a:spLocks noChangeAspect="1"/>
            </p:cNvSpPr>
            <p:nvPr>
              <p:custDataLst>
                <p:tags r:id="rId1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82" name="Harvey 90/100 [90]" hidden="1">
              <a:extLst>
                <a:ext uri="{FF2B5EF4-FFF2-40B4-BE49-F238E27FC236}">
                  <a16:creationId xmlns:a16="http://schemas.microsoft.com/office/drawing/2014/main" id="{D2D277E3-2FDE-49CD-A5D5-91B66B84AF15}"/>
                </a:ext>
              </a:extLst>
            </p:cNvPr>
            <p:cNvSpPr>
              <a:spLocks noChangeAspect="1"/>
            </p:cNvSpPr>
            <p:nvPr>
              <p:custDataLst>
                <p:tags r:id="rId1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83" name="Harvey 91/100 [91]" hidden="1">
              <a:extLst>
                <a:ext uri="{FF2B5EF4-FFF2-40B4-BE49-F238E27FC236}">
                  <a16:creationId xmlns:a16="http://schemas.microsoft.com/office/drawing/2014/main" id="{30D3FE3A-7E25-4146-BC92-324EC2398712}"/>
                </a:ext>
              </a:extLst>
            </p:cNvPr>
            <p:cNvSpPr>
              <a:spLocks noChangeAspect="1"/>
            </p:cNvSpPr>
            <p:nvPr>
              <p:custDataLst>
                <p:tags r:id="rId1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84" name="Harvey 92/100 [92]" hidden="1">
              <a:extLst>
                <a:ext uri="{FF2B5EF4-FFF2-40B4-BE49-F238E27FC236}">
                  <a16:creationId xmlns:a16="http://schemas.microsoft.com/office/drawing/2014/main" id="{940511FD-EE20-41DD-B391-071FC09C64B3}"/>
                </a:ext>
              </a:extLst>
            </p:cNvPr>
            <p:cNvSpPr>
              <a:spLocks noChangeAspect="1"/>
            </p:cNvSpPr>
            <p:nvPr>
              <p:custDataLst>
                <p:tags r:id="rId1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85" name="Harvey 93/100 [93]" hidden="1">
              <a:extLst>
                <a:ext uri="{FF2B5EF4-FFF2-40B4-BE49-F238E27FC236}">
                  <a16:creationId xmlns:a16="http://schemas.microsoft.com/office/drawing/2014/main" id="{A17B04CE-D05F-423C-9068-FB10A6FDB1C9}"/>
                </a:ext>
              </a:extLst>
            </p:cNvPr>
            <p:cNvSpPr>
              <a:spLocks noChangeAspect="1"/>
            </p:cNvSpPr>
            <p:nvPr>
              <p:custDataLst>
                <p:tags r:id="rId1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86" name="Harvey 94/100 [94]" hidden="1">
              <a:extLst>
                <a:ext uri="{FF2B5EF4-FFF2-40B4-BE49-F238E27FC236}">
                  <a16:creationId xmlns:a16="http://schemas.microsoft.com/office/drawing/2014/main" id="{5FA53D22-4AFD-44F2-B7EF-79CE99343D2A}"/>
                </a:ext>
              </a:extLst>
            </p:cNvPr>
            <p:cNvSpPr>
              <a:spLocks noChangeAspect="1"/>
            </p:cNvSpPr>
            <p:nvPr>
              <p:custDataLst>
                <p:tags r:id="rId1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87" name="Harvey 95/100 [95]" hidden="1">
              <a:extLst>
                <a:ext uri="{FF2B5EF4-FFF2-40B4-BE49-F238E27FC236}">
                  <a16:creationId xmlns:a16="http://schemas.microsoft.com/office/drawing/2014/main" id="{234DA89B-AB1D-45EB-BACA-C53446A2C1BD}"/>
                </a:ext>
              </a:extLst>
            </p:cNvPr>
            <p:cNvSpPr>
              <a:spLocks noChangeAspect="1"/>
            </p:cNvSpPr>
            <p:nvPr>
              <p:custDataLst>
                <p:tags r:id="rId1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88" name="Harvey 96/100 [96]" hidden="1">
              <a:extLst>
                <a:ext uri="{FF2B5EF4-FFF2-40B4-BE49-F238E27FC236}">
                  <a16:creationId xmlns:a16="http://schemas.microsoft.com/office/drawing/2014/main" id="{A7A20D3D-14B6-43AB-AA5A-95562C43380C}"/>
                </a:ext>
              </a:extLst>
            </p:cNvPr>
            <p:cNvSpPr>
              <a:spLocks noChangeAspect="1"/>
            </p:cNvSpPr>
            <p:nvPr>
              <p:custDataLst>
                <p:tags r:id="rId1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89" name="Harvey 97/100 [97]" hidden="1">
              <a:extLst>
                <a:ext uri="{FF2B5EF4-FFF2-40B4-BE49-F238E27FC236}">
                  <a16:creationId xmlns:a16="http://schemas.microsoft.com/office/drawing/2014/main" id="{6D9B9380-7579-4D00-81B4-D559A1C9BC4C}"/>
                </a:ext>
              </a:extLst>
            </p:cNvPr>
            <p:cNvSpPr>
              <a:spLocks noChangeAspect="1"/>
            </p:cNvSpPr>
            <p:nvPr>
              <p:custDataLst>
                <p:tags r:id="rId1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90" name="Harvey 98/100 [98]" hidden="1">
              <a:extLst>
                <a:ext uri="{FF2B5EF4-FFF2-40B4-BE49-F238E27FC236}">
                  <a16:creationId xmlns:a16="http://schemas.microsoft.com/office/drawing/2014/main" id="{13EE01F4-95CF-4781-B1F6-21D2ABE373A6}"/>
                </a:ext>
              </a:extLst>
            </p:cNvPr>
            <p:cNvSpPr>
              <a:spLocks noChangeAspect="1"/>
            </p:cNvSpPr>
            <p:nvPr>
              <p:custDataLst>
                <p:tags r:id="rId1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91" name="Harvey 99/100 [99]" hidden="1">
              <a:extLst>
                <a:ext uri="{FF2B5EF4-FFF2-40B4-BE49-F238E27FC236}">
                  <a16:creationId xmlns:a16="http://schemas.microsoft.com/office/drawing/2014/main" id="{DC4C44B3-3798-4208-AA91-303436973839}"/>
                </a:ext>
              </a:extLst>
            </p:cNvPr>
            <p:cNvSpPr>
              <a:spLocks noChangeAspect="1"/>
            </p:cNvSpPr>
            <p:nvPr>
              <p:custDataLst>
                <p:tags r:id="rId1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  <p:sp>
          <p:nvSpPr>
            <p:cNvPr id="392" name="Harvey 100/100 [100]" hidden="1">
              <a:extLst>
                <a:ext uri="{FF2B5EF4-FFF2-40B4-BE49-F238E27FC236}">
                  <a16:creationId xmlns:a16="http://schemas.microsoft.com/office/drawing/2014/main" id="{3FA54DB9-6E6A-430B-8B9D-023D5A5129CB}"/>
                </a:ext>
              </a:extLst>
            </p:cNvPr>
            <p:cNvSpPr>
              <a:spLocks noChangeAspect="1"/>
            </p:cNvSpPr>
            <p:nvPr>
              <p:custDataLst>
                <p:tags r:id="rId1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185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2159001"/>
            <a:ext cx="11472862" cy="3979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Bullet Level 1 </a:t>
            </a:r>
            <a:r>
              <a:rPr lang="en-GB" noProof="0" dirty="0" err="1"/>
              <a:t>Sweco</a:t>
            </a:r>
            <a:r>
              <a:rPr lang="en-GB" noProof="0" dirty="0"/>
              <a:t> Sans 16</a:t>
            </a:r>
          </a:p>
          <a:p>
            <a:pPr lvl="1"/>
            <a:r>
              <a:rPr lang="en-GB" noProof="0" dirty="0"/>
              <a:t>Bullet Level 2 </a:t>
            </a:r>
            <a:r>
              <a:rPr lang="en-GB" noProof="0" dirty="0" err="1"/>
              <a:t>Sweco</a:t>
            </a:r>
            <a:r>
              <a:rPr lang="en-GB" noProof="0" dirty="0"/>
              <a:t> Sans 16</a:t>
            </a:r>
          </a:p>
          <a:p>
            <a:pPr lvl="2"/>
            <a:r>
              <a:rPr lang="en-GB" dirty="0"/>
              <a:t>Bullet Level 3 </a:t>
            </a:r>
            <a:r>
              <a:rPr lang="en-GB" dirty="0" err="1"/>
              <a:t>Sweco</a:t>
            </a:r>
            <a:r>
              <a:rPr lang="en-GB" dirty="0"/>
              <a:t> Sans 16</a:t>
            </a:r>
            <a:endParaRPr lang="en-GB" noProof="0" dirty="0"/>
          </a:p>
          <a:p>
            <a:pPr lvl="3"/>
            <a:r>
              <a:rPr lang="en-GB" noProof="0" dirty="0"/>
              <a:t>Header Level 4 </a:t>
            </a:r>
            <a:r>
              <a:rPr lang="en-GB" noProof="0" dirty="0" err="1"/>
              <a:t>Sweco</a:t>
            </a:r>
            <a:r>
              <a:rPr lang="en-GB" noProof="0" dirty="0"/>
              <a:t> Sans Bold 16</a:t>
            </a:r>
          </a:p>
          <a:p>
            <a:pPr lvl="4"/>
            <a:r>
              <a:rPr lang="en-GB" noProof="0" dirty="0"/>
              <a:t>Body Level 5 </a:t>
            </a:r>
            <a:r>
              <a:rPr lang="en-GB" noProof="0" dirty="0" err="1"/>
              <a:t>Sweco</a:t>
            </a:r>
            <a:r>
              <a:rPr lang="en-GB" noProof="0" dirty="0"/>
              <a:t> Sans 16</a:t>
            </a:r>
          </a:p>
          <a:p>
            <a:pPr lvl="5"/>
            <a:r>
              <a:rPr lang="en-GB" noProof="0" dirty="0"/>
              <a:t>Bullet Small Level 6 </a:t>
            </a:r>
            <a:r>
              <a:rPr lang="en-GB" noProof="0" dirty="0" err="1"/>
              <a:t>Sweco</a:t>
            </a:r>
            <a:r>
              <a:rPr lang="en-GB" noProof="0" dirty="0"/>
              <a:t> Sans 10</a:t>
            </a:r>
          </a:p>
          <a:p>
            <a:pPr lvl="6"/>
            <a:r>
              <a:rPr lang="en-GB" noProof="0" dirty="0"/>
              <a:t>Header Small level 7 </a:t>
            </a:r>
            <a:r>
              <a:rPr lang="en-GB" noProof="0" dirty="0" err="1"/>
              <a:t>Sweco</a:t>
            </a:r>
            <a:r>
              <a:rPr lang="en-GB" noProof="0" dirty="0"/>
              <a:t> Sans Bold 10</a:t>
            </a:r>
          </a:p>
          <a:p>
            <a:pPr lvl="7"/>
            <a:r>
              <a:rPr lang="en-GB" noProof="0" dirty="0"/>
              <a:t>Body Small level 8 </a:t>
            </a:r>
            <a:r>
              <a:rPr lang="en-GB" noProof="0" dirty="0" err="1"/>
              <a:t>Sweco</a:t>
            </a:r>
            <a:r>
              <a:rPr lang="en-GB" noProof="0" dirty="0"/>
              <a:t> Sans10</a:t>
            </a:r>
          </a:p>
          <a:p>
            <a:pPr lvl="8"/>
            <a:r>
              <a:rPr lang="en-GB" noProof="0" dirty="0"/>
              <a:t>L9 highlight 60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C9392247-CE23-49BB-A39E-64C7575B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7" y="719138"/>
            <a:ext cx="11472862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3F1B6-0743-4D14-8B95-B030120DE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C0180F20-B20C-4048-800D-8AB7E167450C}" type="datetime4">
              <a:rPr lang="en-GB" smtClean="0"/>
              <a:pPr/>
              <a:t>20 September 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60BDC-2796-43E8-A075-B3BFBC3B2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2516E-ED5A-4F68-B285-E8D0CC42F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8773" y="6317154"/>
            <a:ext cx="360001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2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EB590ED0-675F-4140-A0B9-7FFE5D164CE6}"/>
              </a:ext>
            </a:extLst>
          </p:cNvPr>
          <p:cNvSpPr/>
          <p:nvPr userDrawn="1"/>
        </p:nvSpPr>
        <p:spPr>
          <a:xfrm>
            <a:off x="718775" y="6317155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33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FB1B83E1-AE59-4B92-A0E2-72588F74793A}"/>
              </a:ext>
            </a:extLst>
          </p:cNvPr>
          <p:cNvSpPr/>
          <p:nvPr userDrawn="1"/>
        </p:nvSpPr>
        <p:spPr>
          <a:xfrm>
            <a:off x="2330450" y="6317155"/>
            <a:ext cx="2959099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5" name="Arial" hidden="1">
            <a:extLst>
              <a:ext uri="{FF2B5EF4-FFF2-40B4-BE49-F238E27FC236}">
                <a16:creationId xmlns:a16="http://schemas.microsoft.com/office/drawing/2014/main" id="{A753704D-5378-4F07-9C10-B11F62A33E8E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0" noProof="0" dirty="0">
                <a:noFill/>
                <a:latin typeface="Arial" panose="020B0604020202020204" pitchFamily="34" charset="0"/>
                <a:cs typeface="Arial" panose="020B0604020202020204" pitchFamily="34" charset="0"/>
              </a:rPr>
              <a:t>Arial font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B10DEC0-6ADD-A5D0-18AC-602651D7777E}"/>
              </a:ext>
            </a:extLst>
          </p:cNvPr>
          <p:cNvPicPr>
            <a:picLocks noChangeAspect="1"/>
          </p:cNvPicPr>
          <p:nvPr userDrawn="1"/>
        </p:nvPicPr>
        <p:blipFill>
          <a:blip r:embed="rId1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11204575" y="6315174"/>
            <a:ext cx="627063" cy="18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2" r:id="rId2"/>
    <p:sldLayoutId id="2147483772" r:id="rId3"/>
    <p:sldLayoutId id="2147483792" r:id="rId4"/>
    <p:sldLayoutId id="2147483773" r:id="rId5"/>
    <p:sldLayoutId id="2147483737" r:id="rId6"/>
    <p:sldLayoutId id="2147483793" r:id="rId7"/>
    <p:sldLayoutId id="2147483766" r:id="rId8"/>
    <p:sldLayoutId id="2147483794" r:id="rId9"/>
    <p:sldLayoutId id="2147483731" r:id="rId10"/>
    <p:sldLayoutId id="2147483795" r:id="rId11"/>
    <p:sldLayoutId id="2147483774" r:id="rId12"/>
    <p:sldLayoutId id="2147483796" r:id="rId13"/>
    <p:sldLayoutId id="2147483776" r:id="rId14"/>
    <p:sldLayoutId id="2147483755" r:id="rId15"/>
    <p:sldLayoutId id="2147483777" r:id="rId16"/>
    <p:sldLayoutId id="2147483778" r:id="rId17"/>
    <p:sldLayoutId id="2147483757" r:id="rId18"/>
    <p:sldLayoutId id="2147483779" r:id="rId19"/>
    <p:sldLayoutId id="2147483764" r:id="rId20"/>
    <p:sldLayoutId id="2147483782" r:id="rId21"/>
    <p:sldLayoutId id="2147483781" r:id="rId22"/>
    <p:sldLayoutId id="2147483780" r:id="rId23"/>
    <p:sldLayoutId id="2147483767" r:id="rId24"/>
    <p:sldLayoutId id="2147483768" r:id="rId25"/>
    <p:sldLayoutId id="2147483783" r:id="rId26"/>
    <p:sldLayoutId id="2147483784" r:id="rId27"/>
    <p:sldLayoutId id="2147483785" r:id="rId28"/>
    <p:sldLayoutId id="2147483786" r:id="rId29"/>
    <p:sldLayoutId id="2147483763" r:id="rId30"/>
    <p:sldLayoutId id="2147483765" r:id="rId31"/>
    <p:sldLayoutId id="2147483799" r:id="rId32"/>
    <p:sldLayoutId id="2147483743" r:id="rId33"/>
    <p:sldLayoutId id="2147483744" r:id="rId34"/>
    <p:sldLayoutId id="2147483788" r:id="rId35"/>
    <p:sldLayoutId id="2147483798" r:id="rId36"/>
    <p:sldLayoutId id="2147483787" r:id="rId37"/>
    <p:sldLayoutId id="2147483797" r:id="rId38"/>
    <p:sldLayoutId id="2147483791" r:id="rId39"/>
    <p:sldLayoutId id="2147483762" r:id="rId40"/>
    <p:sldLayoutId id="2147483751" r:id="rId41"/>
    <p:sldLayoutId id="2147483789" r:id="rId42"/>
    <p:sldLayoutId id="2147483790" r:id="rId43"/>
  </p:sldLayoutIdLst>
  <p:hf hdr="0" ftr="0" dt="0"/>
  <p:txStyles>
    <p:titleStyle>
      <a:lvl1pPr algn="l" defTabSz="914391" rtl="0" eaLnBrk="1" latinLnBrk="0" hangingPunct="1">
        <a:lnSpc>
          <a:spcPct val="83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7" indent="-269997" algn="l" defTabSz="914391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9995" indent="-269997" algn="l" defTabSz="914391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992" indent="-269997" algn="l" defTabSz="914391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91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weco Sans" panose="00000500000000000000" pitchFamily="2" charset="0"/>
        <a:buChar char="​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391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Sweco Sans" panose="00000500000000000000" pitchFamily="2" charset="0"/>
        <a:buChar char="​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9998" indent="-179998" algn="l" defTabSz="914391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91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Sweco Sans" panose="00000500000000000000" pitchFamily="2" charset="0"/>
        <a:buChar char="​"/>
        <a:defRPr sz="1000" b="1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391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Sweco Sans" panose="00000500000000000000" pitchFamily="2" charset="0"/>
        <a:buChar char="​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91" rtl="0" eaLnBrk="1" latinLnBrk="0" hangingPunct="1">
        <a:lnSpc>
          <a:spcPct val="83000"/>
        </a:lnSpc>
        <a:spcBef>
          <a:spcPts val="1200"/>
        </a:spcBef>
        <a:spcAft>
          <a:spcPts val="0"/>
        </a:spcAft>
        <a:buFont typeface="Sweco Sans" panose="00000500000000000000" pitchFamily="2" charset="0"/>
        <a:buChar char="​"/>
        <a:defRPr sz="6000" kern="1200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6" userDrawn="1">
          <p15:clr>
            <a:srgbClr val="F26B43"/>
          </p15:clr>
        </p15:guide>
        <p15:guide id="2" pos="621" userDrawn="1">
          <p15:clr>
            <a:srgbClr val="F26B43"/>
          </p15:clr>
        </p15:guide>
        <p15:guide id="3" orient="horz" pos="226" userDrawn="1">
          <p15:clr>
            <a:srgbClr val="F26B43"/>
          </p15:clr>
        </p15:guide>
        <p15:guide id="4" orient="horz" pos="4093" userDrawn="1">
          <p15:clr>
            <a:srgbClr val="F26B43"/>
          </p15:clr>
        </p15:guide>
        <p15:guide id="5" pos="847" userDrawn="1">
          <p15:clr>
            <a:srgbClr val="F26B43"/>
          </p15:clr>
        </p15:guide>
        <p15:guide id="6" pos="1241" userDrawn="1">
          <p15:clr>
            <a:srgbClr val="F26B43"/>
          </p15:clr>
        </p15:guide>
        <p15:guide id="7" pos="1468" userDrawn="1">
          <p15:clr>
            <a:srgbClr val="F26B43"/>
          </p15:clr>
        </p15:guide>
        <p15:guide id="8" pos="1862" userDrawn="1">
          <p15:clr>
            <a:srgbClr val="F26B43"/>
          </p15:clr>
        </p15:guide>
        <p15:guide id="9" pos="2090" userDrawn="1">
          <p15:clr>
            <a:srgbClr val="F26B43"/>
          </p15:clr>
        </p15:guide>
        <p15:guide id="10" pos="2485" userDrawn="1">
          <p15:clr>
            <a:srgbClr val="F26B43"/>
          </p15:clr>
        </p15:guide>
        <p15:guide id="11" pos="2711" userDrawn="1">
          <p15:clr>
            <a:srgbClr val="F26B43"/>
          </p15:clr>
        </p15:guide>
        <p15:guide id="12" pos="3105" userDrawn="1">
          <p15:clr>
            <a:srgbClr val="F26B43"/>
          </p15:clr>
        </p15:guide>
        <p15:guide id="13" pos="3332" userDrawn="1">
          <p15:clr>
            <a:srgbClr val="F26B43"/>
          </p15:clr>
        </p15:guide>
        <p15:guide id="14" pos="3726" userDrawn="1">
          <p15:clr>
            <a:srgbClr val="F26B43"/>
          </p15:clr>
        </p15:guide>
        <p15:guide id="15" pos="3952" userDrawn="1">
          <p15:clr>
            <a:srgbClr val="F26B43"/>
          </p15:clr>
        </p15:guide>
        <p15:guide id="16" pos="4347" userDrawn="1">
          <p15:clr>
            <a:srgbClr val="F26B43"/>
          </p15:clr>
        </p15:guide>
        <p15:guide id="17" pos="4575" userDrawn="1">
          <p15:clr>
            <a:srgbClr val="F26B43"/>
          </p15:clr>
        </p15:guide>
        <p15:guide id="18" pos="4968" userDrawn="1">
          <p15:clr>
            <a:srgbClr val="F26B43"/>
          </p15:clr>
        </p15:guide>
        <p15:guide id="19" pos="5195" userDrawn="1">
          <p15:clr>
            <a:srgbClr val="F26B43"/>
          </p15:clr>
        </p15:guide>
        <p15:guide id="20" pos="5588" userDrawn="1">
          <p15:clr>
            <a:srgbClr val="F26B43"/>
          </p15:clr>
        </p15:guide>
        <p15:guide id="21" pos="5816" userDrawn="1">
          <p15:clr>
            <a:srgbClr val="F26B43"/>
          </p15:clr>
        </p15:guide>
        <p15:guide id="22" pos="6211" userDrawn="1">
          <p15:clr>
            <a:srgbClr val="F26B43"/>
          </p15:clr>
        </p15:guide>
        <p15:guide id="23" pos="6437" userDrawn="1">
          <p15:clr>
            <a:srgbClr val="F26B43"/>
          </p15:clr>
        </p15:guide>
        <p15:guide id="24" pos="6831" userDrawn="1">
          <p15:clr>
            <a:srgbClr val="F26B43"/>
          </p15:clr>
        </p15:guide>
        <p15:guide id="25" pos="7058" userDrawn="1">
          <p15:clr>
            <a:srgbClr val="F26B43"/>
          </p15:clr>
        </p15:guide>
        <p15:guide id="26" pos="7454" userDrawn="1">
          <p15:clr>
            <a:srgbClr val="F26B43"/>
          </p15:clr>
        </p15:guide>
        <p15:guide id="27" orient="horz" pos="453" userDrawn="1">
          <p15:clr>
            <a:srgbClr val="F26B43"/>
          </p15:clr>
        </p15:guide>
        <p15:guide id="28" orient="horz" pos="680" userDrawn="1">
          <p15:clr>
            <a:srgbClr val="F26B43"/>
          </p15:clr>
        </p15:guide>
        <p15:guide id="29" orient="horz" pos="907" userDrawn="1">
          <p15:clr>
            <a:srgbClr val="F26B43"/>
          </p15:clr>
        </p15:guide>
        <p15:guide id="30" orient="horz" pos="1133" userDrawn="1">
          <p15:clr>
            <a:srgbClr val="F26B43"/>
          </p15:clr>
        </p15:guide>
        <p15:guide id="31" orient="horz" pos="1360" userDrawn="1">
          <p15:clr>
            <a:srgbClr val="F26B43"/>
          </p15:clr>
        </p15:guide>
        <p15:guide id="32" orient="horz" pos="3866" userDrawn="1">
          <p15:clr>
            <a:srgbClr val="F26B43"/>
          </p15:clr>
        </p15:guide>
        <p15:guide id="33" pos="461" userDrawn="1">
          <p15:clr>
            <a:srgbClr val="9FCC3B"/>
          </p15:clr>
        </p15:guide>
        <p15:guide id="34" pos="7224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4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5.xml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677B2C4-538D-4A57-AD1C-D13C598BA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DuikerTool</a:t>
            </a:r>
            <a:br>
              <a:rPr lang="en-GB" dirty="0"/>
            </a:br>
            <a:r>
              <a:rPr lang="en-GB" dirty="0"/>
              <a:t>App outline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76B2A7-E2AD-4BFD-A5D3-4870E850F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fld id="{23AA811B-2EBD-4900-905E-5BE206449611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6458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D4822-F1C3-4BBC-B594-58D5CFA8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8774" y="6400631"/>
            <a:ext cx="204750" cy="58026"/>
          </a:xfrm>
        </p:spPr>
        <p:txBody>
          <a:bodyPr wrap="square" anchor="b">
            <a:noAutofit/>
          </a:bodyPr>
          <a:lstStyle/>
          <a:p>
            <a:fld id="{23AA811B-2EBD-4900-905E-5BE206449611}" type="slidenum">
              <a:rPr lang="en-GB" sz="800" smtClean="0"/>
              <a:pPr/>
              <a:t>2</a:t>
            </a:fld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2DBE29-E561-0FCB-5B08-F4AD86680808}"/>
              </a:ext>
            </a:extLst>
          </p:cNvPr>
          <p:cNvSpPr/>
          <p:nvPr/>
        </p:nvSpPr>
        <p:spPr>
          <a:xfrm>
            <a:off x="261575" y="188231"/>
            <a:ext cx="1507449" cy="25705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nl-NL" sz="800" b="1" dirty="0" err="1"/>
              <a:t>DuikerTool</a:t>
            </a:r>
            <a:r>
              <a:rPr lang="nl-NL" sz="800" b="1" dirty="0"/>
              <a:t> </a:t>
            </a:r>
            <a:r>
              <a:rPr lang="nl-NL" sz="800" b="1" dirty="0" err="1"/>
              <a:t>main</a:t>
            </a:r>
            <a:endParaRPr lang="en-US" sz="800" b="1" dirty="0" err="1"/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9115C5A6-58A5-78E0-B024-EF8E932ABDA5}"/>
              </a:ext>
            </a:extLst>
          </p:cNvPr>
          <p:cNvSpPr/>
          <p:nvPr/>
        </p:nvSpPr>
        <p:spPr>
          <a:xfrm>
            <a:off x="2348486" y="188230"/>
            <a:ext cx="1507448" cy="257051"/>
          </a:xfrm>
          <a:prstGeom prst="snip1Rect">
            <a:avLst/>
          </a:prstGeom>
          <a:solidFill>
            <a:srgbClr val="8593A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nl-NL" sz="800" dirty="0"/>
              <a:t>Run.py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7B2F449-ED9A-F8BF-17A3-858712F49B49}"/>
              </a:ext>
            </a:extLst>
          </p:cNvPr>
          <p:cNvSpPr/>
          <p:nvPr/>
        </p:nvSpPr>
        <p:spPr>
          <a:xfrm>
            <a:off x="261575" y="1631925"/>
            <a:ext cx="1507449" cy="25705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nl-NL" sz="800" b="1" dirty="0"/>
              <a:t>visualisatie</a:t>
            </a:r>
            <a:endParaRPr lang="en-US" sz="800" b="1" dirty="0" err="1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FB4A3B7-DC73-50A9-3138-1264DA08ACBB}"/>
              </a:ext>
            </a:extLst>
          </p:cNvPr>
          <p:cNvSpPr/>
          <p:nvPr/>
        </p:nvSpPr>
        <p:spPr>
          <a:xfrm>
            <a:off x="261575" y="2174989"/>
            <a:ext cx="1507449" cy="25705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nl-NL" sz="800" b="1" dirty="0"/>
              <a:t>duiker</a:t>
            </a:r>
            <a:endParaRPr lang="en-US" sz="800" b="1" dirty="0" err="1"/>
          </a:p>
        </p:txBody>
      </p:sp>
      <p:sp>
        <p:nvSpPr>
          <p:cNvPr id="43" name="Rectangle: Single Corner Snipped 42">
            <a:extLst>
              <a:ext uri="{FF2B5EF4-FFF2-40B4-BE49-F238E27FC236}">
                <a16:creationId xmlns:a16="http://schemas.microsoft.com/office/drawing/2014/main" id="{04CBB6ED-6DF6-6EBE-2E97-904B0147A38D}"/>
              </a:ext>
            </a:extLst>
          </p:cNvPr>
          <p:cNvSpPr/>
          <p:nvPr/>
        </p:nvSpPr>
        <p:spPr>
          <a:xfrm>
            <a:off x="2348486" y="2169483"/>
            <a:ext cx="1507448" cy="257051"/>
          </a:xfrm>
          <a:prstGeom prst="snip1Rect">
            <a:avLst/>
          </a:prstGeom>
          <a:solidFill>
            <a:srgbClr val="8593A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nl-NL" sz="800" dirty="0"/>
              <a:t>DuikerTool.py</a:t>
            </a:r>
          </a:p>
          <a:p>
            <a:pPr algn="ctr"/>
            <a:r>
              <a:rPr lang="nl-NL" sz="800" dirty="0"/>
              <a:t>(berekening Q en </a:t>
            </a:r>
            <a:r>
              <a:rPr lang="nl-NL" sz="800" dirty="0" err="1"/>
              <a:t>z</a:t>
            </a:r>
            <a:r>
              <a:rPr lang="nl-NL" sz="800" dirty="0"/>
              <a:t>)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323BF91-B88A-B3A9-06B4-2029760FB84D}"/>
              </a:ext>
            </a:extLst>
          </p:cNvPr>
          <p:cNvSpPr/>
          <p:nvPr/>
        </p:nvSpPr>
        <p:spPr>
          <a:xfrm>
            <a:off x="261576" y="5309971"/>
            <a:ext cx="1507448" cy="25705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nl-NL" sz="800" b="1" dirty="0"/>
              <a:t>streamlit</a:t>
            </a:r>
            <a:endParaRPr lang="en-US" sz="800" b="1" dirty="0" err="1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A4B037F-69AD-2E5D-967E-773C2E9E3F02}"/>
              </a:ext>
            </a:extLst>
          </p:cNvPr>
          <p:cNvSpPr/>
          <p:nvPr/>
        </p:nvSpPr>
        <p:spPr>
          <a:xfrm>
            <a:off x="4410205" y="2594374"/>
            <a:ext cx="1507448" cy="25705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nl-NL" sz="800" b="1" dirty="0"/>
              <a:t>Arceringen</a:t>
            </a:r>
            <a:endParaRPr lang="en-US" sz="800" b="1" dirty="0" err="1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096A33B-FB96-5A6D-31F8-2A42B2BF86DE}"/>
              </a:ext>
            </a:extLst>
          </p:cNvPr>
          <p:cNvSpPr/>
          <p:nvPr/>
        </p:nvSpPr>
        <p:spPr>
          <a:xfrm>
            <a:off x="6425070" y="3048418"/>
            <a:ext cx="1487493" cy="25705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nl-NL" sz="800" b="1" dirty="0"/>
              <a:t>Maaiveld</a:t>
            </a:r>
            <a:endParaRPr lang="en-US" sz="800" b="1" dirty="0" err="1"/>
          </a:p>
        </p:txBody>
      </p:sp>
      <p:sp>
        <p:nvSpPr>
          <p:cNvPr id="58" name="Rectangle: Single Corner Snipped 57">
            <a:extLst>
              <a:ext uri="{FF2B5EF4-FFF2-40B4-BE49-F238E27FC236}">
                <a16:creationId xmlns:a16="http://schemas.microsoft.com/office/drawing/2014/main" id="{2CABFE4C-F3EE-00A0-93BD-4B53B107E2B6}"/>
              </a:ext>
            </a:extLst>
          </p:cNvPr>
          <p:cNvSpPr/>
          <p:nvPr/>
        </p:nvSpPr>
        <p:spPr>
          <a:xfrm>
            <a:off x="6405116" y="2594373"/>
            <a:ext cx="1507448" cy="257051"/>
          </a:xfrm>
          <a:prstGeom prst="snip1Rect">
            <a:avLst/>
          </a:prstGeom>
          <a:solidFill>
            <a:srgbClr val="8593A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nl-NL" sz="800" dirty="0"/>
              <a:t>Arceringen.py</a:t>
            </a:r>
          </a:p>
          <a:p>
            <a:pPr algn="ctr"/>
            <a:r>
              <a:rPr lang="nl-NL" sz="800" dirty="0"/>
              <a:t>() </a:t>
            </a:r>
          </a:p>
        </p:txBody>
      </p:sp>
      <p:sp>
        <p:nvSpPr>
          <p:cNvPr id="61" name="Rectangle: Single Corner Snipped 60">
            <a:extLst>
              <a:ext uri="{FF2B5EF4-FFF2-40B4-BE49-F238E27FC236}">
                <a16:creationId xmlns:a16="http://schemas.microsoft.com/office/drawing/2014/main" id="{7ABE1601-93B3-F922-FCA4-2046672CA8BC}"/>
              </a:ext>
            </a:extLst>
          </p:cNvPr>
          <p:cNvSpPr/>
          <p:nvPr/>
        </p:nvSpPr>
        <p:spPr>
          <a:xfrm>
            <a:off x="8363204" y="3042183"/>
            <a:ext cx="1691317" cy="257051"/>
          </a:xfrm>
          <a:prstGeom prst="snip1Rect">
            <a:avLst/>
          </a:prstGeom>
          <a:solidFill>
            <a:srgbClr val="8593A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nl-NL" sz="800" dirty="0"/>
              <a:t>create_maaiveld_arcering.py</a:t>
            </a:r>
          </a:p>
          <a:p>
            <a:pPr algn="ctr"/>
            <a:r>
              <a:rPr lang="nl-NL" sz="800" dirty="0"/>
              <a:t>() </a:t>
            </a:r>
          </a:p>
        </p:txBody>
      </p:sp>
      <p:sp>
        <p:nvSpPr>
          <p:cNvPr id="64" name="Rectangle: Single Corner Snipped 63">
            <a:extLst>
              <a:ext uri="{FF2B5EF4-FFF2-40B4-BE49-F238E27FC236}">
                <a16:creationId xmlns:a16="http://schemas.microsoft.com/office/drawing/2014/main" id="{8EAA2549-48CF-6724-E1D4-D650F903D93B}"/>
              </a:ext>
            </a:extLst>
          </p:cNvPr>
          <p:cNvSpPr/>
          <p:nvPr/>
        </p:nvSpPr>
        <p:spPr>
          <a:xfrm>
            <a:off x="8363205" y="3463128"/>
            <a:ext cx="1691316" cy="257051"/>
          </a:xfrm>
          <a:prstGeom prst="snip1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nl-NL" sz="800" dirty="0"/>
              <a:t>maaiveld_arcering.csv</a:t>
            </a:r>
          </a:p>
          <a:p>
            <a:pPr algn="ctr"/>
            <a:r>
              <a:rPr lang="nl-NL" sz="800" dirty="0"/>
              <a:t>() </a:t>
            </a:r>
          </a:p>
        </p:txBody>
      </p:sp>
      <p:sp>
        <p:nvSpPr>
          <p:cNvPr id="65" name="Rectangle: Single Corner Snipped 64">
            <a:extLst>
              <a:ext uri="{FF2B5EF4-FFF2-40B4-BE49-F238E27FC236}">
                <a16:creationId xmlns:a16="http://schemas.microsoft.com/office/drawing/2014/main" id="{80950E8D-1795-AC56-FBA0-92FBA428A81B}"/>
              </a:ext>
            </a:extLst>
          </p:cNvPr>
          <p:cNvSpPr/>
          <p:nvPr/>
        </p:nvSpPr>
        <p:spPr>
          <a:xfrm>
            <a:off x="4414722" y="1136918"/>
            <a:ext cx="1507448" cy="257051"/>
          </a:xfrm>
          <a:prstGeom prst="snip1Rect">
            <a:avLst/>
          </a:prstGeom>
          <a:solidFill>
            <a:srgbClr val="8593A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nl-NL" sz="800" dirty="0"/>
              <a:t>GraphOptions.py</a:t>
            </a:r>
          </a:p>
          <a:p>
            <a:pPr algn="ctr"/>
            <a:r>
              <a:rPr lang="nl-NL" sz="800" dirty="0"/>
              <a:t>() </a:t>
            </a:r>
          </a:p>
        </p:txBody>
      </p:sp>
      <p:sp>
        <p:nvSpPr>
          <p:cNvPr id="67" name="Rectangle: Single Corner Snipped 66">
            <a:extLst>
              <a:ext uri="{FF2B5EF4-FFF2-40B4-BE49-F238E27FC236}">
                <a16:creationId xmlns:a16="http://schemas.microsoft.com/office/drawing/2014/main" id="{B16431B7-ED6F-2904-E1E6-669639B85800}"/>
              </a:ext>
            </a:extLst>
          </p:cNvPr>
          <p:cNvSpPr/>
          <p:nvPr/>
        </p:nvSpPr>
        <p:spPr>
          <a:xfrm>
            <a:off x="4414722" y="1625291"/>
            <a:ext cx="1507448" cy="257051"/>
          </a:xfrm>
          <a:prstGeom prst="snip1Rect">
            <a:avLst/>
          </a:prstGeom>
          <a:solidFill>
            <a:srgbClr val="8593A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nl-NL" sz="800" dirty="0"/>
              <a:t>Vooraanzicht.py</a:t>
            </a:r>
          </a:p>
          <a:p>
            <a:pPr algn="ctr"/>
            <a:r>
              <a:rPr lang="nl-NL" sz="800" dirty="0"/>
              <a:t>()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680F39C-2D99-0447-067C-3BBA63C5E5C5}"/>
              </a:ext>
            </a:extLst>
          </p:cNvPr>
          <p:cNvSpPr/>
          <p:nvPr/>
        </p:nvSpPr>
        <p:spPr>
          <a:xfrm>
            <a:off x="2348486" y="1630009"/>
            <a:ext cx="1507447" cy="25705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nl-NL" sz="800" b="1" dirty="0" err="1"/>
              <a:t>culvert</a:t>
            </a:r>
            <a:endParaRPr lang="en-US" sz="800" b="1" dirty="0" err="1"/>
          </a:p>
        </p:txBody>
      </p:sp>
      <p:sp>
        <p:nvSpPr>
          <p:cNvPr id="69" name="Rectangle: Single Corner Snipped 68">
            <a:extLst>
              <a:ext uri="{FF2B5EF4-FFF2-40B4-BE49-F238E27FC236}">
                <a16:creationId xmlns:a16="http://schemas.microsoft.com/office/drawing/2014/main" id="{0B549A57-55B7-23FB-C34D-0EB6682EB07B}"/>
              </a:ext>
            </a:extLst>
          </p:cNvPr>
          <p:cNvSpPr/>
          <p:nvPr/>
        </p:nvSpPr>
        <p:spPr>
          <a:xfrm>
            <a:off x="4414722" y="2108601"/>
            <a:ext cx="1507448" cy="257051"/>
          </a:xfrm>
          <a:prstGeom prst="snip1Rect">
            <a:avLst/>
          </a:prstGeom>
          <a:solidFill>
            <a:srgbClr val="8593A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nl-NL" sz="800" dirty="0"/>
              <a:t>Zijaanzicht.py</a:t>
            </a:r>
          </a:p>
          <a:p>
            <a:pPr algn="ctr"/>
            <a:r>
              <a:rPr lang="nl-NL" sz="800" dirty="0"/>
              <a:t>() 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4D4BAA95-E81E-E534-C5AD-2A99721F3307}"/>
              </a:ext>
            </a:extLst>
          </p:cNvPr>
          <p:cNvCxnSpPr>
            <a:cxnSpLocks/>
            <a:stCxn id="68" idx="3"/>
            <a:endCxn id="65" idx="2"/>
          </p:cNvCxnSpPr>
          <p:nvPr/>
        </p:nvCxnSpPr>
        <p:spPr>
          <a:xfrm flipV="1">
            <a:off x="3855933" y="1265444"/>
            <a:ext cx="558789" cy="493091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tx1">
                <a:lumMod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8DDE0CE2-4652-E7A9-4AF9-B564F797E025}"/>
              </a:ext>
            </a:extLst>
          </p:cNvPr>
          <p:cNvCxnSpPr>
            <a:cxnSpLocks/>
            <a:stCxn id="51" idx="3"/>
            <a:endCxn id="56" idx="1"/>
          </p:cNvCxnSpPr>
          <p:nvPr/>
        </p:nvCxnSpPr>
        <p:spPr>
          <a:xfrm>
            <a:off x="5917653" y="2722900"/>
            <a:ext cx="507417" cy="454044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tx1">
                <a:lumMod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85CA32A9-1278-8A6A-3EE9-C12F44A5A2CB}"/>
              </a:ext>
            </a:extLst>
          </p:cNvPr>
          <p:cNvCxnSpPr>
            <a:cxnSpLocks/>
            <a:stCxn id="68" idx="3"/>
            <a:endCxn id="69" idx="2"/>
          </p:cNvCxnSpPr>
          <p:nvPr/>
        </p:nvCxnSpPr>
        <p:spPr>
          <a:xfrm>
            <a:off x="3855933" y="1758535"/>
            <a:ext cx="558789" cy="478592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tx1">
                <a:lumMod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51E808E5-48D8-0C4A-D65E-06BE02C686AD}"/>
              </a:ext>
            </a:extLst>
          </p:cNvPr>
          <p:cNvCxnSpPr>
            <a:cxnSpLocks/>
            <a:stCxn id="56" idx="3"/>
            <a:endCxn id="64" idx="2"/>
          </p:cNvCxnSpPr>
          <p:nvPr/>
        </p:nvCxnSpPr>
        <p:spPr>
          <a:xfrm>
            <a:off x="7912563" y="3176944"/>
            <a:ext cx="450642" cy="414710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tx1">
                <a:lumMod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3E99DF7-DB01-63A4-B45A-D9D8E10FBDC3}"/>
              </a:ext>
            </a:extLst>
          </p:cNvPr>
          <p:cNvCxnSpPr>
            <a:cxnSpLocks/>
            <a:stCxn id="68" idx="3"/>
            <a:endCxn id="67" idx="2"/>
          </p:cNvCxnSpPr>
          <p:nvPr/>
        </p:nvCxnSpPr>
        <p:spPr>
          <a:xfrm flipV="1">
            <a:off x="3855933" y="1753817"/>
            <a:ext cx="558789" cy="4718"/>
          </a:xfrm>
          <a:prstGeom prst="line">
            <a:avLst/>
          </a:prstGeom>
          <a:ln w="38100" cap="flat" cmpd="sng" algn="ctr">
            <a:solidFill>
              <a:schemeClr val="tx1">
                <a:lumMod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E9FE772-2A2E-A931-8352-EA37743A54DC}"/>
              </a:ext>
            </a:extLst>
          </p:cNvPr>
          <p:cNvCxnSpPr>
            <a:cxnSpLocks/>
            <a:stCxn id="56" idx="3"/>
            <a:endCxn id="61" idx="2"/>
          </p:cNvCxnSpPr>
          <p:nvPr/>
        </p:nvCxnSpPr>
        <p:spPr>
          <a:xfrm flipV="1">
            <a:off x="7912563" y="3170709"/>
            <a:ext cx="450641" cy="6235"/>
          </a:xfrm>
          <a:prstGeom prst="line">
            <a:avLst/>
          </a:prstGeom>
          <a:ln w="38100" cap="flat" cmpd="sng" algn="ctr">
            <a:solidFill>
              <a:schemeClr val="tx1">
                <a:lumMod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B4F0E61-02D9-B959-ABC7-15D39967C677}"/>
              </a:ext>
            </a:extLst>
          </p:cNvPr>
          <p:cNvCxnSpPr>
            <a:cxnSpLocks/>
            <a:stCxn id="42" idx="3"/>
            <a:endCxn id="43" idx="2"/>
          </p:cNvCxnSpPr>
          <p:nvPr/>
        </p:nvCxnSpPr>
        <p:spPr>
          <a:xfrm flipV="1">
            <a:off x="1769024" y="2298009"/>
            <a:ext cx="579462" cy="5506"/>
          </a:xfrm>
          <a:prstGeom prst="line">
            <a:avLst/>
          </a:prstGeom>
          <a:ln w="38100" cap="flat" cmpd="sng" algn="ctr">
            <a:solidFill>
              <a:schemeClr val="tx1">
                <a:lumMod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67E09F0-23EE-41ED-4EE7-640625665547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 flipV="1">
            <a:off x="1769024" y="316756"/>
            <a:ext cx="579462" cy="1"/>
          </a:xfrm>
          <a:prstGeom prst="line">
            <a:avLst/>
          </a:prstGeom>
          <a:ln w="38100" cap="flat" cmpd="sng" algn="ctr">
            <a:solidFill>
              <a:schemeClr val="tx1">
                <a:lumMod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038B133-BD58-C342-D75D-11D6722C0E92}"/>
              </a:ext>
            </a:extLst>
          </p:cNvPr>
          <p:cNvCxnSpPr>
            <a:cxnSpLocks/>
            <a:stCxn id="51" idx="3"/>
            <a:endCxn id="58" idx="2"/>
          </p:cNvCxnSpPr>
          <p:nvPr/>
        </p:nvCxnSpPr>
        <p:spPr>
          <a:xfrm flipV="1">
            <a:off x="5917653" y="2722899"/>
            <a:ext cx="487463" cy="1"/>
          </a:xfrm>
          <a:prstGeom prst="line">
            <a:avLst/>
          </a:prstGeom>
          <a:ln w="38100" cap="flat" cmpd="sng" algn="ctr">
            <a:solidFill>
              <a:schemeClr val="tx1">
                <a:lumMod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: Single Corner Snipped 131">
            <a:extLst>
              <a:ext uri="{FF2B5EF4-FFF2-40B4-BE49-F238E27FC236}">
                <a16:creationId xmlns:a16="http://schemas.microsoft.com/office/drawing/2014/main" id="{82319727-3179-AF9D-16D1-1A2AB91885C9}"/>
              </a:ext>
            </a:extLst>
          </p:cNvPr>
          <p:cNvSpPr/>
          <p:nvPr/>
        </p:nvSpPr>
        <p:spPr>
          <a:xfrm>
            <a:off x="2069850" y="5308579"/>
            <a:ext cx="1507448" cy="257051"/>
          </a:xfrm>
          <a:prstGeom prst="snip1Rect">
            <a:avLst/>
          </a:prstGeom>
          <a:solidFill>
            <a:srgbClr val="8593A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nl-NL" sz="800" dirty="0"/>
              <a:t>Streamlit.py</a:t>
            </a:r>
          </a:p>
          <a:p>
            <a:pPr algn="ctr"/>
            <a:r>
              <a:rPr lang="nl-NL" sz="800" dirty="0"/>
              <a:t>() 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F7983F3-E24C-C1F2-A0C6-FC1E0C84B754}"/>
              </a:ext>
            </a:extLst>
          </p:cNvPr>
          <p:cNvSpPr/>
          <p:nvPr/>
        </p:nvSpPr>
        <p:spPr>
          <a:xfrm>
            <a:off x="2069851" y="5799643"/>
            <a:ext cx="1507448" cy="25705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nl-NL" sz="800" b="1" dirty="0" err="1"/>
              <a:t>Figures</a:t>
            </a:r>
            <a:endParaRPr lang="en-US" sz="800" b="1" dirty="0" err="1"/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401F571F-900C-AB6D-F71C-C9C1265327F1}"/>
              </a:ext>
            </a:extLst>
          </p:cNvPr>
          <p:cNvCxnSpPr>
            <a:cxnSpLocks/>
            <a:stCxn id="47" idx="3"/>
            <a:endCxn id="133" idx="1"/>
          </p:cNvCxnSpPr>
          <p:nvPr/>
        </p:nvCxnSpPr>
        <p:spPr>
          <a:xfrm>
            <a:off x="1769024" y="5438497"/>
            <a:ext cx="300827" cy="48967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: Single Corner Snipped 153">
            <a:extLst>
              <a:ext uri="{FF2B5EF4-FFF2-40B4-BE49-F238E27FC236}">
                <a16:creationId xmlns:a16="http://schemas.microsoft.com/office/drawing/2014/main" id="{F8DF9916-E3CF-BB61-FA44-7B05BEBD2691}"/>
              </a:ext>
            </a:extLst>
          </p:cNvPr>
          <p:cNvSpPr/>
          <p:nvPr/>
        </p:nvSpPr>
        <p:spPr>
          <a:xfrm>
            <a:off x="4105606" y="5796319"/>
            <a:ext cx="1691316" cy="257051"/>
          </a:xfrm>
          <a:prstGeom prst="snip1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nl-NL" sz="800" dirty="0"/>
              <a:t>List(figures.jpeg)</a:t>
            </a:r>
          </a:p>
          <a:p>
            <a:pPr algn="ctr"/>
            <a:r>
              <a:rPr lang="nl-NL" sz="800" dirty="0"/>
              <a:t>() 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19937FF-62AF-04BC-54D7-70E40F3993FE}"/>
              </a:ext>
            </a:extLst>
          </p:cNvPr>
          <p:cNvCxnSpPr>
            <a:cxnSpLocks/>
            <a:stCxn id="133" idx="3"/>
            <a:endCxn id="154" idx="2"/>
          </p:cNvCxnSpPr>
          <p:nvPr/>
        </p:nvCxnSpPr>
        <p:spPr>
          <a:xfrm flipV="1">
            <a:off x="3577299" y="5924845"/>
            <a:ext cx="528307" cy="3324"/>
          </a:xfrm>
          <a:prstGeom prst="line">
            <a:avLst/>
          </a:prstGeom>
          <a:ln w="38100" cap="flat" cmpd="sng" algn="ctr">
            <a:solidFill>
              <a:schemeClr val="tx1">
                <a:lumMod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DB3BEA17-778A-8E80-1E0A-EBCA7E40B7EA}"/>
              </a:ext>
            </a:extLst>
          </p:cNvPr>
          <p:cNvCxnSpPr>
            <a:cxnSpLocks/>
            <a:stCxn id="68" idx="3"/>
            <a:endCxn id="51" idx="1"/>
          </p:cNvCxnSpPr>
          <p:nvPr/>
        </p:nvCxnSpPr>
        <p:spPr>
          <a:xfrm>
            <a:off x="3855933" y="1758535"/>
            <a:ext cx="554272" cy="964365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tx1">
                <a:lumMod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: Single Corner Snipped 198">
            <a:extLst>
              <a:ext uri="{FF2B5EF4-FFF2-40B4-BE49-F238E27FC236}">
                <a16:creationId xmlns:a16="http://schemas.microsoft.com/office/drawing/2014/main" id="{26E2EE36-0561-E4A2-3354-F2A4EF972EF4}"/>
              </a:ext>
            </a:extLst>
          </p:cNvPr>
          <p:cNvSpPr/>
          <p:nvPr/>
        </p:nvSpPr>
        <p:spPr>
          <a:xfrm>
            <a:off x="4410204" y="657915"/>
            <a:ext cx="1507448" cy="257051"/>
          </a:xfrm>
          <a:prstGeom prst="snip1Rect">
            <a:avLst/>
          </a:prstGeom>
          <a:solidFill>
            <a:srgbClr val="8593A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nl-NL" sz="800" dirty="0"/>
              <a:t>GraphUtils.py</a:t>
            </a:r>
          </a:p>
          <a:p>
            <a:pPr algn="ctr"/>
            <a:r>
              <a:rPr lang="nl-NL" sz="800" dirty="0"/>
              <a:t>() </a:t>
            </a:r>
          </a:p>
        </p:txBody>
      </p: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1E5C115A-BFC2-FFB3-5F40-DA135C8A6294}"/>
              </a:ext>
            </a:extLst>
          </p:cNvPr>
          <p:cNvCxnSpPr>
            <a:cxnSpLocks/>
            <a:stCxn id="68" idx="3"/>
            <a:endCxn id="199" idx="2"/>
          </p:cNvCxnSpPr>
          <p:nvPr/>
        </p:nvCxnSpPr>
        <p:spPr>
          <a:xfrm flipV="1">
            <a:off x="3855933" y="786441"/>
            <a:ext cx="554271" cy="972094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tx1">
                <a:lumMod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2382992-7F1A-F63C-A6BC-8E8BF5B1EB92}"/>
              </a:ext>
            </a:extLst>
          </p:cNvPr>
          <p:cNvCxnSpPr>
            <a:cxnSpLocks/>
            <a:stCxn id="47" idx="3"/>
            <a:endCxn id="132" idx="2"/>
          </p:cNvCxnSpPr>
          <p:nvPr/>
        </p:nvCxnSpPr>
        <p:spPr>
          <a:xfrm flipV="1">
            <a:off x="1769024" y="5437105"/>
            <a:ext cx="300826" cy="139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D5D12AAB-D9BA-60AB-C5D1-ABB07E3770F0}"/>
              </a:ext>
            </a:extLst>
          </p:cNvPr>
          <p:cNvSpPr/>
          <p:nvPr/>
        </p:nvSpPr>
        <p:spPr>
          <a:xfrm>
            <a:off x="6425070" y="3876769"/>
            <a:ext cx="1487493" cy="25705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nl-NL" sz="800" b="1" dirty="0"/>
              <a:t>Waterlijn</a:t>
            </a:r>
            <a:endParaRPr lang="en-US" sz="800" b="1" dirty="0" err="1"/>
          </a:p>
        </p:txBody>
      </p:sp>
      <p:sp>
        <p:nvSpPr>
          <p:cNvPr id="99" name="Rectangle: Single Corner Snipped 98">
            <a:extLst>
              <a:ext uri="{FF2B5EF4-FFF2-40B4-BE49-F238E27FC236}">
                <a16:creationId xmlns:a16="http://schemas.microsoft.com/office/drawing/2014/main" id="{6F2D4156-037A-5D7B-A915-DF00CAE1306D}"/>
              </a:ext>
            </a:extLst>
          </p:cNvPr>
          <p:cNvSpPr/>
          <p:nvPr/>
        </p:nvSpPr>
        <p:spPr>
          <a:xfrm>
            <a:off x="8363204" y="3870534"/>
            <a:ext cx="1691317" cy="257051"/>
          </a:xfrm>
          <a:prstGeom prst="snip1Rect">
            <a:avLst/>
          </a:prstGeom>
          <a:solidFill>
            <a:srgbClr val="8593A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nl-NL" sz="800" dirty="0"/>
              <a:t>create_waterlijn_arcering.py</a:t>
            </a:r>
          </a:p>
          <a:p>
            <a:pPr algn="ctr"/>
            <a:r>
              <a:rPr lang="nl-NL" sz="800" dirty="0"/>
              <a:t>() </a:t>
            </a:r>
          </a:p>
        </p:txBody>
      </p:sp>
      <p:sp>
        <p:nvSpPr>
          <p:cNvPr id="100" name="Rectangle: Single Corner Snipped 99">
            <a:extLst>
              <a:ext uri="{FF2B5EF4-FFF2-40B4-BE49-F238E27FC236}">
                <a16:creationId xmlns:a16="http://schemas.microsoft.com/office/drawing/2014/main" id="{DC28B26E-B05F-7A7C-774A-B35734D69F48}"/>
              </a:ext>
            </a:extLst>
          </p:cNvPr>
          <p:cNvSpPr/>
          <p:nvPr/>
        </p:nvSpPr>
        <p:spPr>
          <a:xfrm>
            <a:off x="8363205" y="4291479"/>
            <a:ext cx="1691316" cy="257051"/>
          </a:xfrm>
          <a:prstGeom prst="snip1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nl-NL" sz="800" dirty="0"/>
              <a:t>Waterlijn_arcering.csv</a:t>
            </a:r>
          </a:p>
          <a:p>
            <a:pPr algn="ctr"/>
            <a:r>
              <a:rPr lang="nl-NL" sz="800" dirty="0"/>
              <a:t>() 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104BE92C-DC9B-4DA4-4AF7-A2F7170F7B0B}"/>
              </a:ext>
            </a:extLst>
          </p:cNvPr>
          <p:cNvCxnSpPr>
            <a:cxnSpLocks/>
            <a:stCxn id="97" idx="3"/>
            <a:endCxn id="100" idx="2"/>
          </p:cNvCxnSpPr>
          <p:nvPr/>
        </p:nvCxnSpPr>
        <p:spPr>
          <a:xfrm>
            <a:off x="7912563" y="4005295"/>
            <a:ext cx="450642" cy="414710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tx1">
                <a:lumMod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B0C3B3A-101B-4AB0-DC10-E04BB58C412E}"/>
              </a:ext>
            </a:extLst>
          </p:cNvPr>
          <p:cNvCxnSpPr>
            <a:cxnSpLocks/>
            <a:stCxn id="97" idx="3"/>
            <a:endCxn id="99" idx="2"/>
          </p:cNvCxnSpPr>
          <p:nvPr/>
        </p:nvCxnSpPr>
        <p:spPr>
          <a:xfrm flipV="1">
            <a:off x="7912563" y="3999060"/>
            <a:ext cx="450641" cy="6235"/>
          </a:xfrm>
          <a:prstGeom prst="line">
            <a:avLst/>
          </a:prstGeom>
          <a:ln w="38100" cap="flat" cmpd="sng" algn="ctr">
            <a:solidFill>
              <a:schemeClr val="tx1">
                <a:lumMod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0D96CB9-FCC0-CF92-2A25-C070703E45E8}"/>
              </a:ext>
            </a:extLst>
          </p:cNvPr>
          <p:cNvCxnSpPr>
            <a:cxnSpLocks/>
            <a:stCxn id="51" idx="3"/>
            <a:endCxn id="97" idx="1"/>
          </p:cNvCxnSpPr>
          <p:nvPr/>
        </p:nvCxnSpPr>
        <p:spPr>
          <a:xfrm>
            <a:off x="5917653" y="2722900"/>
            <a:ext cx="507417" cy="1282395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tx1">
                <a:lumMod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Single Corner Snipped 30">
            <a:extLst>
              <a:ext uri="{FF2B5EF4-FFF2-40B4-BE49-F238E27FC236}">
                <a16:creationId xmlns:a16="http://schemas.microsoft.com/office/drawing/2014/main" id="{10AC70E1-4041-E18C-C45C-352A82F815CF}"/>
              </a:ext>
            </a:extLst>
          </p:cNvPr>
          <p:cNvSpPr/>
          <p:nvPr/>
        </p:nvSpPr>
        <p:spPr>
          <a:xfrm>
            <a:off x="2348486" y="576739"/>
            <a:ext cx="1507448" cy="257051"/>
          </a:xfrm>
          <a:prstGeom prst="snip1Rect">
            <a:avLst/>
          </a:prstGeom>
          <a:solidFill>
            <a:srgbClr val="8593A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nl-NL" sz="800" dirty="0"/>
              <a:t>App.py 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86763E4-0F94-7A96-E8B3-67F6DC386FF1}"/>
              </a:ext>
            </a:extLst>
          </p:cNvPr>
          <p:cNvCxnSpPr>
            <a:cxnSpLocks/>
            <a:stCxn id="8" idx="3"/>
            <a:endCxn id="31" idx="2"/>
          </p:cNvCxnSpPr>
          <p:nvPr/>
        </p:nvCxnSpPr>
        <p:spPr>
          <a:xfrm>
            <a:off x="1769024" y="316757"/>
            <a:ext cx="579462" cy="388508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tx1">
                <a:lumMod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1ABBF7B-3592-8054-E7B3-95E673E49B9D}"/>
              </a:ext>
            </a:extLst>
          </p:cNvPr>
          <p:cNvCxnSpPr>
            <a:cxnSpLocks/>
            <a:stCxn id="31" idx="1"/>
            <a:endCxn id="9" idx="0"/>
          </p:cNvCxnSpPr>
          <p:nvPr/>
        </p:nvCxnSpPr>
        <p:spPr>
          <a:xfrm rot="5400000" flipH="1" flipV="1">
            <a:off x="3220555" y="198411"/>
            <a:ext cx="517034" cy="753724"/>
          </a:xfrm>
          <a:prstGeom prst="bentConnector4">
            <a:avLst>
              <a:gd name="adj1" fmla="val -23581"/>
              <a:gd name="adj2" fmla="val 119208"/>
            </a:avLst>
          </a:prstGeom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2171D2D2-C21B-8622-6E7B-700043BE1335}"/>
              </a:ext>
            </a:extLst>
          </p:cNvPr>
          <p:cNvCxnSpPr>
            <a:cxnSpLocks/>
            <a:stCxn id="100" idx="1"/>
            <a:endCxn id="58" idx="0"/>
          </p:cNvCxnSpPr>
          <p:nvPr/>
        </p:nvCxnSpPr>
        <p:spPr>
          <a:xfrm rot="5400000" flipH="1">
            <a:off x="7647898" y="2987566"/>
            <a:ext cx="1825631" cy="1296299"/>
          </a:xfrm>
          <a:prstGeom prst="bentConnector4">
            <a:avLst>
              <a:gd name="adj1" fmla="val -12522"/>
              <a:gd name="adj2" fmla="val -84325"/>
            </a:avLst>
          </a:prstGeom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2EA7C047-14F9-0595-C302-8C9710B2227E}"/>
              </a:ext>
            </a:extLst>
          </p:cNvPr>
          <p:cNvCxnSpPr>
            <a:cxnSpLocks/>
            <a:stCxn id="64" idx="1"/>
            <a:endCxn id="58" idx="0"/>
          </p:cNvCxnSpPr>
          <p:nvPr/>
        </p:nvCxnSpPr>
        <p:spPr>
          <a:xfrm rot="5400000" flipH="1">
            <a:off x="8062074" y="2573390"/>
            <a:ext cx="997280" cy="1296299"/>
          </a:xfrm>
          <a:prstGeom prst="bentConnector4">
            <a:avLst>
              <a:gd name="adj1" fmla="val -7640"/>
              <a:gd name="adj2" fmla="val -84913"/>
            </a:avLst>
          </a:prstGeom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or: Elbow 234">
            <a:extLst>
              <a:ext uri="{FF2B5EF4-FFF2-40B4-BE49-F238E27FC236}">
                <a16:creationId xmlns:a16="http://schemas.microsoft.com/office/drawing/2014/main" id="{F7E54D69-7C47-A88E-125C-A70B561E87C0}"/>
              </a:ext>
            </a:extLst>
          </p:cNvPr>
          <p:cNvCxnSpPr>
            <a:cxnSpLocks/>
            <a:stCxn id="69" idx="1"/>
            <a:endCxn id="31" idx="0"/>
          </p:cNvCxnSpPr>
          <p:nvPr/>
        </p:nvCxnSpPr>
        <p:spPr>
          <a:xfrm rot="5400000" flipH="1">
            <a:off x="3681996" y="879203"/>
            <a:ext cx="1660387" cy="1312512"/>
          </a:xfrm>
          <a:prstGeom prst="bentConnector4">
            <a:avLst>
              <a:gd name="adj1" fmla="val -7802"/>
              <a:gd name="adj2" fmla="val 84519"/>
            </a:avLst>
          </a:prstGeom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A8A9B1A3-B5CA-B7C0-4D07-9F4921CAB4D6}"/>
              </a:ext>
            </a:extLst>
          </p:cNvPr>
          <p:cNvCxnSpPr>
            <a:cxnSpLocks/>
            <a:stCxn id="67" idx="1"/>
            <a:endCxn id="31" idx="0"/>
          </p:cNvCxnSpPr>
          <p:nvPr/>
        </p:nvCxnSpPr>
        <p:spPr>
          <a:xfrm rot="5400000" flipH="1">
            <a:off x="3923651" y="637548"/>
            <a:ext cx="1177077" cy="1312512"/>
          </a:xfrm>
          <a:prstGeom prst="bentConnector4">
            <a:avLst>
              <a:gd name="adj1" fmla="val -11005"/>
              <a:gd name="adj2" fmla="val 83358"/>
            </a:avLst>
          </a:prstGeom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or: Elbow 277">
            <a:extLst>
              <a:ext uri="{FF2B5EF4-FFF2-40B4-BE49-F238E27FC236}">
                <a16:creationId xmlns:a16="http://schemas.microsoft.com/office/drawing/2014/main" id="{DF5B1082-6221-3A8E-153B-AEFFBB8D7DFC}"/>
              </a:ext>
            </a:extLst>
          </p:cNvPr>
          <p:cNvCxnSpPr>
            <a:cxnSpLocks/>
            <a:stCxn id="39" idx="3"/>
            <a:endCxn id="68" idx="1"/>
          </p:cNvCxnSpPr>
          <p:nvPr/>
        </p:nvCxnSpPr>
        <p:spPr>
          <a:xfrm flipV="1">
            <a:off x="1769024" y="1758535"/>
            <a:ext cx="579462" cy="1916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tx1">
                <a:lumMod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6503904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TOC Dividers SectionNumber SlideNumb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heme/theme1.xml><?xml version="1.0" encoding="utf-8"?>
<a:theme xmlns:a="http://schemas.openxmlformats.org/drawingml/2006/main" name="Blank">
  <a:themeElements>
    <a:clrScheme name="Sweco 2022">
      <a:dk1>
        <a:srgbClr val="000000"/>
      </a:dk1>
      <a:lt1>
        <a:srgbClr val="FFFFFF"/>
      </a:lt1>
      <a:dk2>
        <a:srgbClr val="3F3F42"/>
      </a:dk2>
      <a:lt2>
        <a:srgbClr val="E2E0DA"/>
      </a:lt2>
      <a:accent1>
        <a:srgbClr val="A4A4A6"/>
      </a:accent1>
      <a:accent2>
        <a:srgbClr val="DEC55B"/>
      </a:accent2>
      <a:accent3>
        <a:srgbClr val="9DD354"/>
      </a:accent3>
      <a:accent4>
        <a:srgbClr val="C0D4FD"/>
      </a:accent4>
      <a:accent5>
        <a:srgbClr val="7A9B62"/>
      </a:accent5>
      <a:accent6>
        <a:srgbClr val="3F3F42"/>
      </a:accent6>
      <a:hlink>
        <a:srgbClr val="C0D4FD"/>
      </a:hlink>
      <a:folHlink>
        <a:srgbClr val="9DD354"/>
      </a:folHlink>
    </a:clrScheme>
    <a:fontScheme name="Sweco">
      <a:majorFont>
        <a:latin typeface="Sweco Sans"/>
        <a:ea typeface=""/>
        <a:cs typeface=""/>
      </a:majorFont>
      <a:minorFont>
        <a:latin typeface="Swec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72000" tIns="36000" rIns="72000" bIns="36000" rtlCol="0" anchor="ctr"/>
      <a:lstStyle>
        <a:defPPr algn="ctr">
          <a:defRPr sz="1600" noProof="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600" dirty="0" err="1"/>
        </a:defPPr>
      </a:lstStyle>
    </a:txDef>
  </a:objectDefaults>
  <a:extraClrSchemeLst/>
  <a:custClrLst>
    <a:custClr name="Sweco medium gray">
      <a:srgbClr val="A4A4A6"/>
    </a:custClr>
    <a:custClr name="Sweco bright green">
      <a:srgbClr val="9DD354"/>
    </a:custClr>
    <a:custClr name="Sweco bright ochre">
      <a:srgbClr val="DEC55B"/>
    </a:custClr>
    <a:custClr name="Sweco bright blue">
      <a:srgbClr val="C0D4FD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Sweco dark gray">
      <a:srgbClr val="3F3F42"/>
    </a:custClr>
    <a:custClr name="Sweco muted green">
      <a:srgbClr val="7A9B62"/>
    </a:custClr>
    <a:custClr name="Sweco muted ochre">
      <a:srgbClr val="A48730"/>
    </a:custClr>
    <a:custClr name="Sweco muted blue">
      <a:srgbClr val="8593A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Sweco light gray">
      <a:srgbClr val="E2E0DA"/>
    </a:custClr>
    <a:custClr name="Sweco bright green 60%">
      <a:srgbClr val="C4E498"/>
    </a:custClr>
    <a:custClr name="Sweco bright ochre 60%">
      <a:srgbClr val="EBDC9C"/>
    </a:custClr>
    <a:custClr name="Sweco bright blue 60%">
      <a:srgbClr val="D9E5FD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Sweco light gray 40%">
      <a:srgbClr val="F3F2F0"/>
    </a:custClr>
    <a:custClr name="Sweco bright green 40%">
      <a:srgbClr val="E6F3D4"/>
    </a:custClr>
    <a:custClr name="Sweco bright ochre 40%">
      <a:srgbClr val="F6F0D5"/>
    </a:custClr>
    <a:custClr name="Sweco bright blue 40%">
      <a:srgbClr val="EFF4FE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Blank.potx" id="{5D410018-08C4-4DC8-A666-6AC761EFEA33}" vid="{F40A94C1-BC30-4637-AB2C-05D40946BB7F}"/>
    </a:ext>
  </a:extLst>
</a:theme>
</file>

<file path=ppt/theme/theme2.xml><?xml version="1.0" encoding="utf-8"?>
<a:theme xmlns:a="http://schemas.openxmlformats.org/drawingml/2006/main" name="Office-tema">
  <a:themeElements>
    <a:clrScheme name="Sweco">
      <a:dk1>
        <a:srgbClr val="000000"/>
      </a:dk1>
      <a:lt1>
        <a:srgbClr val="FFFFFF"/>
      </a:lt1>
      <a:dk2>
        <a:srgbClr val="3F3F42"/>
      </a:dk2>
      <a:lt2>
        <a:srgbClr val="E2E0DA"/>
      </a:lt2>
      <a:accent1>
        <a:srgbClr val="A4A4A6"/>
      </a:accent1>
      <a:accent2>
        <a:srgbClr val="DEC55B"/>
      </a:accent2>
      <a:accent3>
        <a:srgbClr val="9DD354"/>
      </a:accent3>
      <a:accent4>
        <a:srgbClr val="C0D4FD"/>
      </a:accent4>
      <a:accent5>
        <a:srgbClr val="F2B1DC"/>
      </a:accent5>
      <a:accent6>
        <a:srgbClr val="3F3F42"/>
      </a:accent6>
      <a:hlink>
        <a:srgbClr val="C0D4FD"/>
      </a:hlink>
      <a:folHlink>
        <a:srgbClr val="9DD354"/>
      </a:folHlink>
    </a:clrScheme>
    <a:fontScheme name="Sweco">
      <a:majorFont>
        <a:latin typeface="Sweco Sans"/>
        <a:ea typeface=""/>
        <a:cs typeface=""/>
      </a:majorFont>
      <a:minorFont>
        <a:latin typeface="Sweco Sans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Sweco medium gray">
      <a:srgbClr val="A4A4A6"/>
    </a:custClr>
    <a:custClr name="Sweco bright green">
      <a:srgbClr val="9DD354"/>
    </a:custClr>
    <a:custClr name="Sweco bright ochre">
      <a:srgbClr val="DEC55B"/>
    </a:custClr>
    <a:custClr name="Sweco bright blue">
      <a:srgbClr val="C0D4FD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Sweco dark gray">
      <a:srgbClr val="3F3F42"/>
    </a:custClr>
    <a:custClr name="Sweco muted green">
      <a:srgbClr val="7A9B62"/>
    </a:custClr>
    <a:custClr name="Sweco muted ochre">
      <a:srgbClr val="A48730"/>
    </a:custClr>
    <a:custClr name="Sweco muted blue">
      <a:srgbClr val="8593A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Sweco light gray">
      <a:srgbClr val="E2E0DA"/>
    </a:custClr>
    <a:custClr name="Sweco bright green 60%">
      <a:srgbClr val="C4E498"/>
    </a:custClr>
    <a:custClr name="Sweco bright ochre 60%">
      <a:srgbClr val="EBDC9C"/>
    </a:custClr>
    <a:custClr name="Sweco bright blue 60%">
      <a:srgbClr val="D9E5FD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Sweco light gray 40%">
      <a:srgbClr val="F3F2F0"/>
    </a:custClr>
    <a:custClr name="Sweco bright green 40%">
      <a:srgbClr val="E6F3D4"/>
    </a:custClr>
    <a:custClr name="Sweco bright ochre 40%">
      <a:srgbClr val="F6F0D5"/>
    </a:custClr>
    <a:custClr name="Sweco bright blue 40%">
      <a:srgbClr val="EFF4FE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weco">
      <a:dk1>
        <a:srgbClr val="000000"/>
      </a:dk1>
      <a:lt1>
        <a:srgbClr val="FFFFFF"/>
      </a:lt1>
      <a:dk2>
        <a:srgbClr val="3F3F42"/>
      </a:dk2>
      <a:lt2>
        <a:srgbClr val="E2E0DA"/>
      </a:lt2>
      <a:accent1>
        <a:srgbClr val="A4A4A6"/>
      </a:accent1>
      <a:accent2>
        <a:srgbClr val="DEC55B"/>
      </a:accent2>
      <a:accent3>
        <a:srgbClr val="9DD354"/>
      </a:accent3>
      <a:accent4>
        <a:srgbClr val="C0D4FD"/>
      </a:accent4>
      <a:accent5>
        <a:srgbClr val="F2B1DC"/>
      </a:accent5>
      <a:accent6>
        <a:srgbClr val="3F3F42"/>
      </a:accent6>
      <a:hlink>
        <a:srgbClr val="C0D4FD"/>
      </a:hlink>
      <a:folHlink>
        <a:srgbClr val="9DD354"/>
      </a:folHlink>
    </a:clrScheme>
    <a:fontScheme name="Sweco">
      <a:majorFont>
        <a:latin typeface="Sweco Sans"/>
        <a:ea typeface=""/>
        <a:cs typeface=""/>
      </a:majorFont>
      <a:minorFont>
        <a:latin typeface="Swec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Sweco medium gray">
      <a:srgbClr val="A4A4A6"/>
    </a:custClr>
    <a:custClr name="Sweco bright green">
      <a:srgbClr val="9DD354"/>
    </a:custClr>
    <a:custClr name="Sweco bright ochre">
      <a:srgbClr val="DEC55B"/>
    </a:custClr>
    <a:custClr name="Sweco bright blue">
      <a:srgbClr val="C0D4FD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Sweco dark gray">
      <a:srgbClr val="3F3F42"/>
    </a:custClr>
    <a:custClr name="Sweco muted green">
      <a:srgbClr val="7A9B62"/>
    </a:custClr>
    <a:custClr name="Sweco muted ochre">
      <a:srgbClr val="A48730"/>
    </a:custClr>
    <a:custClr name="Sweco muted blue">
      <a:srgbClr val="8593A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Sweco light gray">
      <a:srgbClr val="E2E0DA"/>
    </a:custClr>
    <a:custClr name="Sweco bright green 60%">
      <a:srgbClr val="C4E498"/>
    </a:custClr>
    <a:custClr name="Sweco bright ochre 60%">
      <a:srgbClr val="EBDC9C"/>
    </a:custClr>
    <a:custClr name="Sweco bright blue 60%">
      <a:srgbClr val="D9E5FD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Sweco light gray 40%">
      <a:srgbClr val="F3F2F0"/>
    </a:custClr>
    <a:custClr name="Sweco bright green 40%">
      <a:srgbClr val="E6F3D4"/>
    </a:custClr>
    <a:custClr name="Sweco bright ochre 40%">
      <a:srgbClr val="F6F0D5"/>
    </a:custClr>
    <a:custClr name="Sweco bright blue 40%">
      <a:srgbClr val="EFF4FE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slideVersion":0,"isValidatorEnabled":false,"isLocked":false,"elementsMetadata":[],"slideId":"637606466270257470","enableDocumentContentUpdater":true,"version":"1.14"}]]></TemplafySlideTemplateConfiguration>
</file>

<file path=customXml/item10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slideVersion":0,"isValidatorEnabled":false,"isLocked":false,"elementsMetadata":[],"slideId":"637601221536509274","enableDocumentContentUpdater":true,"version":"1.14"}]]></TemplafySlideTemplateConfiguration>
</file>

<file path=customXml/item3.xml><?xml version="1.0" encoding="utf-8"?>
<TemplafyTemplateConfiguration><![CDATA[{"elementsMetadata":[],"transformationConfigurations":[{"language":"{{DocumentLanguage}}","disableUpdates":false,"type":"proofingLanguage"}],"templateName":"Sweco presentation","templateDescription":"A clean presentation with Sweco logo","enableDocumentContentUpdater":true,"version":"1.14"}]]></Templafy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TemplateConfiguration><![CDATA[{"slideVersion":0,"isValidatorEnabled":false,"isLocked":false,"elementsMetadata":[],"slideId":"637606466270100126","enableDocumentContentUpdater":true,"version":"1.14"}]]></TemplafySlideTemplateConfiguration>
</file>

<file path=customXml/item7.xml><?xml version="1.0" encoding="utf-8"?>
<TemplafySlideTemplateConfiguration><![CDATA[{"slideVersion":0,"isValidatorEnabled":false,"isLocked":false,"elementsMetadata":[],"slideId":"637601221537602926","enableDocumentContentUpdater":true,"version":"1.14"}]]></TemplafySlideTemplateConfiguration>
</file>

<file path=customXml/item8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TitlePresentation","label":"Footer text","fullyQualifiedName":"TitlePresentation"}],"formDataEntries":[]}]]></TemplafyForm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571E50CB-D435-405F-80B3-2BA8ED8BDCCA}">
  <ds:schemaRefs/>
</ds:datastoreItem>
</file>

<file path=customXml/itemProps10.xml><?xml version="1.0" encoding="utf-8"?>
<ds:datastoreItem xmlns:ds="http://schemas.openxmlformats.org/officeDocument/2006/customXml" ds:itemID="{5547BB14-8D16-4312-9E6A-D2ACF79C4308}">
  <ds:schemaRefs/>
</ds:datastoreItem>
</file>

<file path=customXml/itemProps2.xml><?xml version="1.0" encoding="utf-8"?>
<ds:datastoreItem xmlns:ds="http://schemas.openxmlformats.org/officeDocument/2006/customXml" ds:itemID="{95C93DCB-C1B4-43DF-898C-65C33831EAE6}">
  <ds:schemaRefs/>
</ds:datastoreItem>
</file>

<file path=customXml/itemProps3.xml><?xml version="1.0" encoding="utf-8"?>
<ds:datastoreItem xmlns:ds="http://schemas.openxmlformats.org/officeDocument/2006/customXml" ds:itemID="{CD7259F3-545A-4613-8DDA-8CDD2DE8070E}">
  <ds:schemaRefs/>
</ds:datastoreItem>
</file>

<file path=customXml/itemProps4.xml><?xml version="1.0" encoding="utf-8"?>
<ds:datastoreItem xmlns:ds="http://schemas.openxmlformats.org/officeDocument/2006/customXml" ds:itemID="{EE3F8EAB-DDF5-4D99-B353-49650393E362}">
  <ds:schemaRefs/>
</ds:datastoreItem>
</file>

<file path=customXml/itemProps5.xml><?xml version="1.0" encoding="utf-8"?>
<ds:datastoreItem xmlns:ds="http://schemas.openxmlformats.org/officeDocument/2006/customXml" ds:itemID="{79D9CD86-981E-4860-8A0E-D2F7ABCCCD99}">
  <ds:schemaRefs/>
</ds:datastoreItem>
</file>

<file path=customXml/itemProps6.xml><?xml version="1.0" encoding="utf-8"?>
<ds:datastoreItem xmlns:ds="http://schemas.openxmlformats.org/officeDocument/2006/customXml" ds:itemID="{76A219FF-BA70-4453-902A-30C0740DE09B}">
  <ds:schemaRefs/>
</ds:datastoreItem>
</file>

<file path=customXml/itemProps7.xml><?xml version="1.0" encoding="utf-8"?>
<ds:datastoreItem xmlns:ds="http://schemas.openxmlformats.org/officeDocument/2006/customXml" ds:itemID="{FBCFE496-E6C4-4C0C-86F8-5D85EEFF7BBF}">
  <ds:schemaRefs/>
</ds:datastoreItem>
</file>

<file path=customXml/itemProps8.xml><?xml version="1.0" encoding="utf-8"?>
<ds:datastoreItem xmlns:ds="http://schemas.openxmlformats.org/officeDocument/2006/customXml" ds:itemID="{CCD91A97-4C18-4C62-8086-62DA0139A1A2}">
  <ds:schemaRefs/>
</ds:datastoreItem>
</file>

<file path=customXml/itemProps9.xml><?xml version="1.0" encoding="utf-8"?>
<ds:datastoreItem xmlns:ds="http://schemas.openxmlformats.org/officeDocument/2006/customXml" ds:itemID="{E4FB200D-7048-4313-A90E-7E25FF28F19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8830</TotalTime>
  <Words>92</Words>
  <Application>Microsoft Office PowerPoint</Application>
  <PresentationFormat>Widescreen</PresentationFormat>
  <Paragraphs>40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Sweco Sans</vt:lpstr>
      <vt:lpstr>Arial</vt:lpstr>
      <vt:lpstr>Blank</vt:lpstr>
      <vt:lpstr>DuikerTool App outline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Maaden, Niels van der</dc:creator>
  <cp:lastModifiedBy>Maaden, Niels van der</cp:lastModifiedBy>
  <cp:revision>18</cp:revision>
  <dcterms:created xsi:type="dcterms:W3CDTF">2023-09-04T08:03:31Z</dcterms:created>
  <dcterms:modified xsi:type="dcterms:W3CDTF">2023-09-21T07:26:31Z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omnidocs.com</vt:lpwstr>
  </property>
  <property fmtid="{D5CDD505-2E9C-101B-9397-08002B2CF9AE}" pid="3" name="MSIP_Label_43f08ec5-d6d9-4227-8387-ccbfcb3632c4_Enabled">
    <vt:lpwstr>true</vt:lpwstr>
  </property>
  <property fmtid="{D5CDD505-2E9C-101B-9397-08002B2CF9AE}" pid="4" name="MSIP_Label_43f08ec5-d6d9-4227-8387-ccbfcb3632c4_SetDate">
    <vt:lpwstr>2023-09-04T08:26:18Z</vt:lpwstr>
  </property>
  <property fmtid="{D5CDD505-2E9C-101B-9397-08002B2CF9AE}" pid="5" name="MSIP_Label_43f08ec5-d6d9-4227-8387-ccbfcb3632c4_Method">
    <vt:lpwstr>Standard</vt:lpwstr>
  </property>
  <property fmtid="{D5CDD505-2E9C-101B-9397-08002B2CF9AE}" pid="6" name="MSIP_Label_43f08ec5-d6d9-4227-8387-ccbfcb3632c4_Name">
    <vt:lpwstr>Sweco Restricted</vt:lpwstr>
  </property>
  <property fmtid="{D5CDD505-2E9C-101B-9397-08002B2CF9AE}" pid="7" name="MSIP_Label_43f08ec5-d6d9-4227-8387-ccbfcb3632c4_SiteId">
    <vt:lpwstr>b7872ef0-9a00-4c18-8a4a-c7d25c778a9e</vt:lpwstr>
  </property>
  <property fmtid="{D5CDD505-2E9C-101B-9397-08002B2CF9AE}" pid="8" name="MSIP_Label_43f08ec5-d6d9-4227-8387-ccbfcb3632c4_ActionId">
    <vt:lpwstr>54b80e7f-829e-43bc-8da3-261737aa6797</vt:lpwstr>
  </property>
  <property fmtid="{D5CDD505-2E9C-101B-9397-08002B2CF9AE}" pid="9" name="MSIP_Label_43f08ec5-d6d9-4227-8387-ccbfcb3632c4_ContentBits">
    <vt:lpwstr>0</vt:lpwstr>
  </property>
</Properties>
</file>