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8"/>
    <a:srgbClr val="581E2D"/>
    <a:srgbClr val="68222D"/>
    <a:srgbClr val="7A303D"/>
    <a:srgbClr val="4B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200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51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71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65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27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510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3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751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31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14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10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F8C6-64CD-4148-AA21-6A4A1D92C0CD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368C-A142-432D-955E-FD5799E786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949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313435" y="2204864"/>
            <a:ext cx="1187624" cy="1080000"/>
          </a:xfrm>
          <a:prstGeom prst="rect">
            <a:avLst/>
          </a:prstGeom>
          <a:solidFill>
            <a:srgbClr val="581E2D"/>
          </a:solidFill>
          <a:ln>
            <a:solidFill>
              <a:srgbClr val="58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 ‘</a:t>
            </a:r>
            <a:r>
              <a:rPr lang="nl-BE" sz="1400" dirty="0" err="1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MiFID</a:t>
            </a:r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’-grondwet </a:t>
            </a:r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nageleefd worden?</a:t>
            </a:r>
            <a:endParaRPr lang="nl-BE" sz="1400" dirty="0">
              <a:solidFill>
                <a:srgbClr val="D8D6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313435" y="310205"/>
            <a:ext cx="1584176" cy="720000"/>
          </a:xfrm>
          <a:prstGeom prst="rect">
            <a:avLst/>
          </a:prstGeom>
          <a:solidFill>
            <a:srgbClr val="581E2D"/>
          </a:solidFill>
          <a:ln>
            <a:solidFill>
              <a:srgbClr val="58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Mogelijk </a:t>
            </a:r>
            <a:r>
              <a:rPr lang="nl-BE" sz="1400" dirty="0" err="1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belangen-conflict</a:t>
            </a:r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geïdentificeerd</a:t>
            </a:r>
            <a:endParaRPr lang="nl-BE" sz="1400" dirty="0">
              <a:solidFill>
                <a:srgbClr val="D8D6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769513" y="1556792"/>
            <a:ext cx="900000" cy="720000"/>
          </a:xfrm>
          <a:prstGeom prst="rect">
            <a:avLst/>
          </a:prstGeom>
          <a:solidFill>
            <a:srgbClr val="581E2D"/>
          </a:solidFill>
          <a:ln>
            <a:solidFill>
              <a:srgbClr val="58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</a:t>
            </a:r>
            <a:endParaRPr lang="nl-BE" sz="1400" dirty="0">
              <a:solidFill>
                <a:srgbClr val="D8D6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1769513" y="3177392"/>
            <a:ext cx="900000" cy="720000"/>
          </a:xfrm>
          <a:prstGeom prst="rect">
            <a:avLst/>
          </a:prstGeom>
          <a:solidFill>
            <a:srgbClr val="581E2D"/>
          </a:solidFill>
          <a:ln>
            <a:solidFill>
              <a:srgbClr val="58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nl-BE" sz="1400" dirty="0">
              <a:solidFill>
                <a:srgbClr val="D8D6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2952080" y="1556792"/>
            <a:ext cx="1481725" cy="720000"/>
          </a:xfrm>
          <a:prstGeom prst="rect">
            <a:avLst/>
          </a:prstGeom>
          <a:solidFill>
            <a:srgbClr val="581E2D"/>
          </a:solidFill>
          <a:ln>
            <a:solidFill>
              <a:srgbClr val="58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Geen dienstverlening</a:t>
            </a:r>
            <a:endParaRPr lang="nl-BE" sz="1400" dirty="0">
              <a:solidFill>
                <a:srgbClr val="D8D6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952080" y="3177392"/>
            <a:ext cx="1224136" cy="720000"/>
          </a:xfrm>
          <a:prstGeom prst="rect">
            <a:avLst/>
          </a:prstGeom>
          <a:solidFill>
            <a:srgbClr val="581E2D"/>
          </a:solidFill>
          <a:ln>
            <a:solidFill>
              <a:srgbClr val="58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Volstaan maatregelen van beheer</a:t>
            </a:r>
            <a:endParaRPr lang="nl-BE" sz="1400" dirty="0">
              <a:solidFill>
                <a:srgbClr val="D8D6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4464248" y="2529240"/>
            <a:ext cx="900000" cy="720000"/>
          </a:xfrm>
          <a:prstGeom prst="rect">
            <a:avLst/>
          </a:prstGeom>
          <a:solidFill>
            <a:srgbClr val="581E2D"/>
          </a:solidFill>
          <a:ln>
            <a:solidFill>
              <a:srgbClr val="58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nl-BE" sz="1400" dirty="0">
              <a:solidFill>
                <a:srgbClr val="D8D6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4464248" y="3825464"/>
            <a:ext cx="900000" cy="720000"/>
          </a:xfrm>
          <a:prstGeom prst="rect">
            <a:avLst/>
          </a:prstGeom>
          <a:solidFill>
            <a:srgbClr val="581E2D"/>
          </a:solidFill>
          <a:ln>
            <a:solidFill>
              <a:srgbClr val="58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</a:t>
            </a:r>
            <a:endParaRPr lang="nl-BE" sz="1400" dirty="0">
              <a:solidFill>
                <a:srgbClr val="D8D6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5652280" y="2529240"/>
            <a:ext cx="1440160" cy="720000"/>
          </a:xfrm>
          <a:prstGeom prst="rect">
            <a:avLst/>
          </a:prstGeom>
          <a:solidFill>
            <a:srgbClr val="581E2D"/>
          </a:solidFill>
          <a:ln>
            <a:solidFill>
              <a:srgbClr val="58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Dienstverlening</a:t>
            </a:r>
            <a:endParaRPr lang="nl-BE" sz="1400" dirty="0">
              <a:solidFill>
                <a:srgbClr val="D8D6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5652280" y="3825464"/>
            <a:ext cx="1260000" cy="720000"/>
          </a:xfrm>
          <a:prstGeom prst="rect">
            <a:avLst/>
          </a:prstGeom>
          <a:solidFill>
            <a:srgbClr val="581E2D"/>
          </a:solidFill>
          <a:ln>
            <a:solidFill>
              <a:srgbClr val="58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Specifieke transparantie</a:t>
            </a:r>
            <a:endParaRPr lang="nl-BE" sz="1400" dirty="0">
              <a:solidFill>
                <a:srgbClr val="D8D6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7164448" y="3825464"/>
            <a:ext cx="1440000" cy="720000"/>
          </a:xfrm>
          <a:prstGeom prst="rect">
            <a:avLst/>
          </a:prstGeom>
          <a:solidFill>
            <a:srgbClr val="581E2D"/>
          </a:solidFill>
          <a:ln>
            <a:solidFill>
              <a:srgbClr val="58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rgbClr val="D8D6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Dienstverlening</a:t>
            </a:r>
            <a:endParaRPr lang="nl-BE" sz="1400" dirty="0">
              <a:solidFill>
                <a:srgbClr val="D8D6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Rechte verbindingslijn 15"/>
          <p:cNvCxnSpPr>
            <a:stCxn id="4" idx="3"/>
            <a:endCxn id="6" idx="1"/>
          </p:cNvCxnSpPr>
          <p:nvPr/>
        </p:nvCxnSpPr>
        <p:spPr>
          <a:xfrm flipV="1">
            <a:off x="1501059" y="1916792"/>
            <a:ext cx="268454" cy="828072"/>
          </a:xfrm>
          <a:prstGeom prst="line">
            <a:avLst/>
          </a:prstGeom>
          <a:ln>
            <a:solidFill>
              <a:srgbClr val="58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6" idx="3"/>
            <a:endCxn id="8" idx="1"/>
          </p:cNvCxnSpPr>
          <p:nvPr/>
        </p:nvCxnSpPr>
        <p:spPr>
          <a:xfrm>
            <a:off x="2669513" y="1916792"/>
            <a:ext cx="282567" cy="0"/>
          </a:xfrm>
          <a:prstGeom prst="line">
            <a:avLst/>
          </a:prstGeom>
          <a:ln>
            <a:solidFill>
              <a:srgbClr val="58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>
            <a:stCxn id="4" idx="3"/>
            <a:endCxn id="7" idx="1"/>
          </p:cNvCxnSpPr>
          <p:nvPr/>
        </p:nvCxnSpPr>
        <p:spPr>
          <a:xfrm>
            <a:off x="1501059" y="2744864"/>
            <a:ext cx="268454" cy="792528"/>
          </a:xfrm>
          <a:prstGeom prst="line">
            <a:avLst/>
          </a:prstGeom>
          <a:ln>
            <a:solidFill>
              <a:srgbClr val="58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>
            <a:stCxn id="7" idx="3"/>
            <a:endCxn id="9" idx="1"/>
          </p:cNvCxnSpPr>
          <p:nvPr/>
        </p:nvCxnSpPr>
        <p:spPr>
          <a:xfrm>
            <a:off x="2669513" y="3537392"/>
            <a:ext cx="282567" cy="0"/>
          </a:xfrm>
          <a:prstGeom prst="line">
            <a:avLst/>
          </a:prstGeom>
          <a:ln>
            <a:solidFill>
              <a:srgbClr val="58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9" idx="3"/>
            <a:endCxn id="10" idx="1"/>
          </p:cNvCxnSpPr>
          <p:nvPr/>
        </p:nvCxnSpPr>
        <p:spPr>
          <a:xfrm flipV="1">
            <a:off x="4176216" y="2889240"/>
            <a:ext cx="288032" cy="648152"/>
          </a:xfrm>
          <a:prstGeom prst="line">
            <a:avLst/>
          </a:prstGeom>
          <a:ln>
            <a:solidFill>
              <a:srgbClr val="58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>
            <a:stCxn id="9" idx="3"/>
            <a:endCxn id="11" idx="1"/>
          </p:cNvCxnSpPr>
          <p:nvPr/>
        </p:nvCxnSpPr>
        <p:spPr>
          <a:xfrm>
            <a:off x="4176216" y="3537392"/>
            <a:ext cx="288032" cy="648072"/>
          </a:xfrm>
          <a:prstGeom prst="line">
            <a:avLst/>
          </a:prstGeom>
          <a:ln>
            <a:solidFill>
              <a:srgbClr val="58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>
            <a:stCxn id="10" idx="3"/>
            <a:endCxn id="12" idx="1"/>
          </p:cNvCxnSpPr>
          <p:nvPr/>
        </p:nvCxnSpPr>
        <p:spPr>
          <a:xfrm>
            <a:off x="5364248" y="2889240"/>
            <a:ext cx="288032" cy="0"/>
          </a:xfrm>
          <a:prstGeom prst="line">
            <a:avLst/>
          </a:prstGeom>
          <a:ln>
            <a:solidFill>
              <a:srgbClr val="58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>
            <a:stCxn id="11" idx="3"/>
            <a:endCxn id="13" idx="1"/>
          </p:cNvCxnSpPr>
          <p:nvPr/>
        </p:nvCxnSpPr>
        <p:spPr>
          <a:xfrm>
            <a:off x="5364248" y="4185464"/>
            <a:ext cx="288032" cy="0"/>
          </a:xfrm>
          <a:prstGeom prst="line">
            <a:avLst/>
          </a:prstGeom>
          <a:ln>
            <a:solidFill>
              <a:srgbClr val="58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>
            <a:stCxn id="13" idx="3"/>
          </p:cNvCxnSpPr>
          <p:nvPr/>
        </p:nvCxnSpPr>
        <p:spPr>
          <a:xfrm>
            <a:off x="6912280" y="4185464"/>
            <a:ext cx="252168" cy="0"/>
          </a:xfrm>
          <a:prstGeom prst="line">
            <a:avLst/>
          </a:prstGeom>
          <a:ln>
            <a:solidFill>
              <a:srgbClr val="58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001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</Words>
  <Application>Microsoft Office PowerPoint</Application>
  <PresentationFormat>Diavoorstelling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Niels Van den Put</dc:creator>
  <cp:lastModifiedBy>Niels Van den Put</cp:lastModifiedBy>
  <cp:revision>10</cp:revision>
  <dcterms:created xsi:type="dcterms:W3CDTF">2015-12-26T16:58:20Z</dcterms:created>
  <dcterms:modified xsi:type="dcterms:W3CDTF">2015-12-30T16:27:24Z</dcterms:modified>
</cp:coreProperties>
</file>