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F8C6-64CD-4148-AA21-6A4A1D92C0CD}" type="datetimeFigureOut">
              <a:rPr lang="nl-BE" smtClean="0"/>
              <a:t>26/12/2015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368C-A142-432D-955E-FD5799E7862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200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F8C6-64CD-4148-AA21-6A4A1D92C0CD}" type="datetimeFigureOut">
              <a:rPr lang="nl-BE" smtClean="0"/>
              <a:t>26/12/2015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368C-A142-432D-955E-FD5799E7862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51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F8C6-64CD-4148-AA21-6A4A1D92C0CD}" type="datetimeFigureOut">
              <a:rPr lang="nl-BE" smtClean="0"/>
              <a:t>26/12/2015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368C-A142-432D-955E-FD5799E7862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714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F8C6-64CD-4148-AA21-6A4A1D92C0CD}" type="datetimeFigureOut">
              <a:rPr lang="nl-BE" smtClean="0"/>
              <a:t>26/12/2015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368C-A142-432D-955E-FD5799E7862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65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F8C6-64CD-4148-AA21-6A4A1D92C0CD}" type="datetimeFigureOut">
              <a:rPr lang="nl-BE" smtClean="0"/>
              <a:t>26/12/2015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368C-A142-432D-955E-FD5799E7862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227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F8C6-64CD-4148-AA21-6A4A1D92C0CD}" type="datetimeFigureOut">
              <a:rPr lang="nl-BE" smtClean="0"/>
              <a:t>26/12/2015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368C-A142-432D-955E-FD5799E7862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510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F8C6-64CD-4148-AA21-6A4A1D92C0CD}" type="datetimeFigureOut">
              <a:rPr lang="nl-BE" smtClean="0"/>
              <a:t>26/12/2015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368C-A142-432D-955E-FD5799E7862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732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F8C6-64CD-4148-AA21-6A4A1D92C0CD}" type="datetimeFigureOut">
              <a:rPr lang="nl-BE" smtClean="0"/>
              <a:t>26/12/2015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368C-A142-432D-955E-FD5799E7862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751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F8C6-64CD-4148-AA21-6A4A1D92C0CD}" type="datetimeFigureOut">
              <a:rPr lang="nl-BE" smtClean="0"/>
              <a:t>26/12/2015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368C-A142-432D-955E-FD5799E7862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314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F8C6-64CD-4148-AA21-6A4A1D92C0CD}" type="datetimeFigureOut">
              <a:rPr lang="nl-BE" smtClean="0"/>
              <a:t>26/12/2015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368C-A142-432D-955E-FD5799E7862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114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F8C6-64CD-4148-AA21-6A4A1D92C0CD}" type="datetimeFigureOut">
              <a:rPr lang="nl-BE" smtClean="0"/>
              <a:t>26/12/2015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368C-A142-432D-955E-FD5799E7862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910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DF8C6-64CD-4148-AA21-6A4A1D92C0CD}" type="datetimeFigureOut">
              <a:rPr lang="nl-BE" smtClean="0"/>
              <a:t>26/12/2015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0368C-A142-432D-955E-FD5799E7862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949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323528" y="2304928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Kan ‘</a:t>
            </a:r>
            <a:r>
              <a:rPr lang="nl-BE" sz="1400" dirty="0" err="1" smtClean="0"/>
              <a:t>MiFID</a:t>
            </a:r>
            <a:r>
              <a:rPr lang="nl-BE" sz="1400" dirty="0" smtClean="0"/>
              <a:t>’-grondwet nageleefd?</a:t>
            </a:r>
            <a:endParaRPr lang="nl-BE" sz="1400" dirty="0"/>
          </a:p>
        </p:txBody>
      </p:sp>
      <p:sp>
        <p:nvSpPr>
          <p:cNvPr id="5" name="Rechthoek 4"/>
          <p:cNvSpPr/>
          <p:nvPr/>
        </p:nvSpPr>
        <p:spPr>
          <a:xfrm>
            <a:off x="323528" y="260648"/>
            <a:ext cx="158417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Mogelijk </a:t>
            </a:r>
            <a:r>
              <a:rPr lang="nl-BE" sz="1400" dirty="0" err="1" smtClean="0"/>
              <a:t>belangen-conflict</a:t>
            </a:r>
            <a:r>
              <a:rPr lang="nl-BE" sz="1400" dirty="0" smtClean="0"/>
              <a:t> geïdentificeerd</a:t>
            </a:r>
            <a:endParaRPr lang="nl-BE" sz="1400" dirty="0"/>
          </a:p>
        </p:txBody>
      </p:sp>
      <p:sp>
        <p:nvSpPr>
          <p:cNvPr id="6" name="Rechthoek 5"/>
          <p:cNvSpPr/>
          <p:nvPr/>
        </p:nvSpPr>
        <p:spPr>
          <a:xfrm>
            <a:off x="1763688" y="1851703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Nee</a:t>
            </a:r>
            <a:endParaRPr lang="nl-BE" sz="1400" dirty="0"/>
          </a:p>
        </p:txBody>
      </p:sp>
      <p:sp>
        <p:nvSpPr>
          <p:cNvPr id="7" name="Rechthoek 6"/>
          <p:cNvSpPr/>
          <p:nvPr/>
        </p:nvSpPr>
        <p:spPr>
          <a:xfrm>
            <a:off x="1791562" y="3147139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Ja</a:t>
            </a:r>
            <a:endParaRPr lang="nl-BE" sz="1400" dirty="0"/>
          </a:p>
        </p:txBody>
      </p:sp>
      <p:sp>
        <p:nvSpPr>
          <p:cNvPr id="8" name="Rechthoek 7"/>
          <p:cNvSpPr/>
          <p:nvPr/>
        </p:nvSpPr>
        <p:spPr>
          <a:xfrm>
            <a:off x="3407024" y="1851703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Geen dienstverlening</a:t>
            </a:r>
            <a:endParaRPr lang="nl-BE" sz="1400" dirty="0"/>
          </a:p>
        </p:txBody>
      </p:sp>
      <p:sp>
        <p:nvSpPr>
          <p:cNvPr id="9" name="Rechthoek 8"/>
          <p:cNvSpPr/>
          <p:nvPr/>
        </p:nvSpPr>
        <p:spPr>
          <a:xfrm>
            <a:off x="3407024" y="3123076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Volstaan maatregelen van beheer</a:t>
            </a:r>
            <a:endParaRPr lang="nl-BE" sz="1400" dirty="0"/>
          </a:p>
        </p:txBody>
      </p:sp>
      <p:sp>
        <p:nvSpPr>
          <p:cNvPr id="10" name="Rechthoek 9"/>
          <p:cNvSpPr/>
          <p:nvPr/>
        </p:nvSpPr>
        <p:spPr>
          <a:xfrm>
            <a:off x="5004048" y="2475804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Ja</a:t>
            </a:r>
            <a:endParaRPr lang="nl-BE" sz="1400" dirty="0"/>
          </a:p>
        </p:txBody>
      </p:sp>
      <p:sp>
        <p:nvSpPr>
          <p:cNvPr id="11" name="Rechthoek 10"/>
          <p:cNvSpPr/>
          <p:nvPr/>
        </p:nvSpPr>
        <p:spPr>
          <a:xfrm>
            <a:off x="5031922" y="3771240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Nee</a:t>
            </a:r>
            <a:endParaRPr lang="nl-BE" sz="1400" dirty="0"/>
          </a:p>
        </p:txBody>
      </p:sp>
      <p:sp>
        <p:nvSpPr>
          <p:cNvPr id="12" name="Rechthoek 11"/>
          <p:cNvSpPr/>
          <p:nvPr/>
        </p:nvSpPr>
        <p:spPr>
          <a:xfrm>
            <a:off x="6444208" y="2475804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Dienstverlening</a:t>
            </a:r>
            <a:endParaRPr lang="nl-BE" sz="1400" dirty="0"/>
          </a:p>
        </p:txBody>
      </p:sp>
      <p:sp>
        <p:nvSpPr>
          <p:cNvPr id="13" name="Rechthoek 12"/>
          <p:cNvSpPr/>
          <p:nvPr/>
        </p:nvSpPr>
        <p:spPr>
          <a:xfrm>
            <a:off x="6471411" y="3771240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Specifieke transparantie</a:t>
            </a:r>
            <a:endParaRPr lang="nl-BE" sz="1400" dirty="0"/>
          </a:p>
        </p:txBody>
      </p:sp>
      <p:sp>
        <p:nvSpPr>
          <p:cNvPr id="14" name="Rechthoek 13"/>
          <p:cNvSpPr/>
          <p:nvPr/>
        </p:nvSpPr>
        <p:spPr>
          <a:xfrm>
            <a:off x="7740352" y="3771240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Dienstverlening</a:t>
            </a:r>
            <a:endParaRPr lang="nl-BE" sz="1400" dirty="0"/>
          </a:p>
        </p:txBody>
      </p:sp>
      <p:cxnSp>
        <p:nvCxnSpPr>
          <p:cNvPr id="16" name="Rechte verbindingslijn 15"/>
          <p:cNvCxnSpPr>
            <a:stCxn id="4" idx="3"/>
            <a:endCxn id="6" idx="1"/>
          </p:cNvCxnSpPr>
          <p:nvPr/>
        </p:nvCxnSpPr>
        <p:spPr>
          <a:xfrm flipV="1">
            <a:off x="1403648" y="2283751"/>
            <a:ext cx="360040" cy="453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>
            <a:stCxn id="6" idx="3"/>
            <a:endCxn id="8" idx="1"/>
          </p:cNvCxnSpPr>
          <p:nvPr/>
        </p:nvCxnSpPr>
        <p:spPr>
          <a:xfrm>
            <a:off x="2843808" y="2283751"/>
            <a:ext cx="563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>
            <a:stCxn id="4" idx="3"/>
            <a:endCxn id="7" idx="1"/>
          </p:cNvCxnSpPr>
          <p:nvPr/>
        </p:nvCxnSpPr>
        <p:spPr>
          <a:xfrm>
            <a:off x="1403648" y="2736976"/>
            <a:ext cx="387914" cy="842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>
            <a:stCxn id="7" idx="3"/>
            <a:endCxn id="9" idx="1"/>
          </p:cNvCxnSpPr>
          <p:nvPr/>
        </p:nvCxnSpPr>
        <p:spPr>
          <a:xfrm flipV="1">
            <a:off x="2871682" y="3555124"/>
            <a:ext cx="535342" cy="2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stCxn id="9" idx="3"/>
            <a:endCxn id="10" idx="1"/>
          </p:cNvCxnSpPr>
          <p:nvPr/>
        </p:nvCxnSpPr>
        <p:spPr>
          <a:xfrm flipV="1">
            <a:off x="4631160" y="2907852"/>
            <a:ext cx="372888" cy="647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/>
          <p:cNvCxnSpPr>
            <a:stCxn id="9" idx="3"/>
            <a:endCxn id="11" idx="1"/>
          </p:cNvCxnSpPr>
          <p:nvPr/>
        </p:nvCxnSpPr>
        <p:spPr>
          <a:xfrm>
            <a:off x="4631160" y="3555124"/>
            <a:ext cx="400762" cy="64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/>
          <p:cNvCxnSpPr>
            <a:stCxn id="10" idx="3"/>
            <a:endCxn id="12" idx="1"/>
          </p:cNvCxnSpPr>
          <p:nvPr/>
        </p:nvCxnSpPr>
        <p:spPr>
          <a:xfrm>
            <a:off x="6084168" y="2907852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>
            <a:stCxn id="11" idx="3"/>
            <a:endCxn id="13" idx="1"/>
          </p:cNvCxnSpPr>
          <p:nvPr/>
        </p:nvCxnSpPr>
        <p:spPr>
          <a:xfrm>
            <a:off x="6112042" y="4203288"/>
            <a:ext cx="359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/>
          <p:cNvCxnSpPr>
            <a:stCxn id="13" idx="3"/>
          </p:cNvCxnSpPr>
          <p:nvPr/>
        </p:nvCxnSpPr>
        <p:spPr>
          <a:xfrm>
            <a:off x="7551531" y="4203288"/>
            <a:ext cx="332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20012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</Words>
  <Application>Microsoft Office PowerPoint</Application>
  <PresentationFormat>Diavoorstelling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Kantoorthema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Niels Van den Put</dc:creator>
  <cp:lastModifiedBy>Niels Van den Put</cp:lastModifiedBy>
  <cp:revision>2</cp:revision>
  <dcterms:created xsi:type="dcterms:W3CDTF">2015-12-26T16:58:20Z</dcterms:created>
  <dcterms:modified xsi:type="dcterms:W3CDTF">2015-12-26T17:10:29Z</dcterms:modified>
</cp:coreProperties>
</file>