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29819600" cy="423418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13336">
          <p15:clr>
            <a:srgbClr val="A4A3A4"/>
          </p15:clr>
        </p15:guide>
        <p15:guide id="2" pos="9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40" d="100"/>
          <a:sy n="40" d="100"/>
        </p:scale>
        <p:origin x="0" y="-1128"/>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 d="100"/>
          <a:sy n="12" d="100"/>
        </p:scale>
        <p:origin x="-2538" y="-66"/>
      </p:cViewPr>
      <p:guideLst>
        <p:guide orient="horz" pos="13336"/>
        <p:guide pos="93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16891000" y="0"/>
            <a:ext cx="12922250" cy="2117725"/>
          </a:xfrm>
          <a:prstGeom prst="rect">
            <a:avLst/>
          </a:prstGeom>
        </p:spPr>
        <p:txBody>
          <a:bodyPr vert="horz" lIns="91440" tIns="45720" rIns="91440" bIns="45720" rtlCol="0"/>
          <a:lstStyle>
            <a:lvl1pPr algn="r">
              <a:defRPr sz="1200"/>
            </a:lvl1pPr>
          </a:lstStyle>
          <a:p>
            <a:fld id="{BAAD67BB-46C0-4D6C-AE41-48537739156F}" type="datetimeFigureOut">
              <a:rPr lang="nl-BE" smtClean="0"/>
              <a:pPr/>
              <a:t>26/05/2022</a:t>
            </a:fld>
            <a:endParaRPr lang="nl-BE"/>
          </a:p>
        </p:txBody>
      </p:sp>
      <p:sp>
        <p:nvSpPr>
          <p:cNvPr id="4" name="Tijdelijke aanduiding voor voettekst 3"/>
          <p:cNvSpPr>
            <a:spLocks noGrp="1"/>
          </p:cNvSpPr>
          <p:nvPr>
            <p:ph type="ftr" sz="quarter" idx="2"/>
          </p:nvPr>
        </p:nvSpPr>
        <p:spPr>
          <a:xfrm>
            <a:off x="0" y="40217725"/>
            <a:ext cx="12922250" cy="211613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16891000" y="40217725"/>
            <a:ext cx="12922250" cy="2116138"/>
          </a:xfrm>
          <a:prstGeom prst="rect">
            <a:avLst/>
          </a:prstGeom>
        </p:spPr>
        <p:txBody>
          <a:bodyPr vert="horz" lIns="91440" tIns="45720" rIns="91440" bIns="45720" rtlCol="0" anchor="b"/>
          <a:lstStyle>
            <a:lvl1pPr algn="r">
              <a:defRPr sz="1200"/>
            </a:lvl1pPr>
          </a:lstStyle>
          <a:p>
            <a:fld id="{87169787-D9BB-4197-A345-5FE80DAB8A94}" type="slidenum">
              <a:rPr lang="nl-BE" smtClean="0"/>
              <a:pPr/>
              <a:t>‹nr.›</a:t>
            </a:fld>
            <a:endParaRPr lang="nl-BE"/>
          </a:p>
        </p:txBody>
      </p:sp>
    </p:spTree>
    <p:extLst>
      <p:ext uri="{BB962C8B-B14F-4D97-AF65-F5344CB8AC3E}">
        <p14:creationId xmlns:p14="http://schemas.microsoft.com/office/powerpoint/2010/main" val="42741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1827" cy="2117090"/>
          </a:xfrm>
          <a:prstGeom prst="rect">
            <a:avLst/>
          </a:prstGeom>
        </p:spPr>
        <p:txBody>
          <a:bodyPr vert="horz" lIns="412349" tIns="206174" rIns="412349" bIns="206174" rtlCol="0"/>
          <a:lstStyle>
            <a:lvl1pPr algn="l">
              <a:defRPr sz="5400"/>
            </a:lvl1pPr>
          </a:lstStyle>
          <a:p>
            <a:endParaRPr lang="nl-BE"/>
          </a:p>
        </p:txBody>
      </p:sp>
      <p:sp>
        <p:nvSpPr>
          <p:cNvPr id="3" name="Tijdelijke aanduiding voor datum 2"/>
          <p:cNvSpPr>
            <a:spLocks noGrp="1"/>
          </p:cNvSpPr>
          <p:nvPr>
            <p:ph type="dt" idx="1"/>
          </p:nvPr>
        </p:nvSpPr>
        <p:spPr>
          <a:xfrm>
            <a:off x="16890873" y="0"/>
            <a:ext cx="12921827" cy="2117090"/>
          </a:xfrm>
          <a:prstGeom prst="rect">
            <a:avLst/>
          </a:prstGeom>
        </p:spPr>
        <p:txBody>
          <a:bodyPr vert="horz" lIns="412349" tIns="206174" rIns="412349" bIns="206174" rtlCol="0"/>
          <a:lstStyle>
            <a:lvl1pPr algn="r">
              <a:defRPr sz="5400"/>
            </a:lvl1pPr>
          </a:lstStyle>
          <a:p>
            <a:fld id="{D2C52A58-6216-46FA-A1B0-1CC4C4A2DE29}" type="datetimeFigureOut">
              <a:rPr lang="nl-BE" smtClean="0"/>
              <a:pPr/>
              <a:t>26/05/2022</a:t>
            </a:fld>
            <a:endParaRPr lang="nl-BE"/>
          </a:p>
        </p:txBody>
      </p:sp>
      <p:sp>
        <p:nvSpPr>
          <p:cNvPr id="4" name="Tijdelijke aanduiding voor dia-afbeelding 3"/>
          <p:cNvSpPr>
            <a:spLocks noGrp="1" noRot="1" noChangeAspect="1"/>
          </p:cNvSpPr>
          <p:nvPr>
            <p:ph type="sldImg" idx="2"/>
          </p:nvPr>
        </p:nvSpPr>
        <p:spPr>
          <a:xfrm>
            <a:off x="9294813" y="3175000"/>
            <a:ext cx="11229975" cy="15878175"/>
          </a:xfrm>
          <a:prstGeom prst="rect">
            <a:avLst/>
          </a:prstGeom>
          <a:noFill/>
          <a:ln w="12700">
            <a:solidFill>
              <a:prstClr val="black"/>
            </a:solidFill>
          </a:ln>
        </p:spPr>
        <p:txBody>
          <a:bodyPr vert="horz" lIns="412349" tIns="206174" rIns="412349" bIns="206174" rtlCol="0" anchor="ctr"/>
          <a:lstStyle/>
          <a:p>
            <a:endParaRPr lang="nl-BE"/>
          </a:p>
        </p:txBody>
      </p:sp>
      <p:sp>
        <p:nvSpPr>
          <p:cNvPr id="5" name="Tijdelijke aanduiding voor notities 4"/>
          <p:cNvSpPr>
            <a:spLocks noGrp="1"/>
          </p:cNvSpPr>
          <p:nvPr>
            <p:ph type="body" sz="quarter" idx="3"/>
          </p:nvPr>
        </p:nvSpPr>
        <p:spPr>
          <a:xfrm>
            <a:off x="2981960" y="20112355"/>
            <a:ext cx="23855680" cy="19053810"/>
          </a:xfrm>
          <a:prstGeom prst="rect">
            <a:avLst/>
          </a:prstGeom>
        </p:spPr>
        <p:txBody>
          <a:bodyPr vert="horz" lIns="412349" tIns="206174" rIns="412349" bIns="20617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40217361"/>
            <a:ext cx="12921827" cy="2117090"/>
          </a:xfrm>
          <a:prstGeom prst="rect">
            <a:avLst/>
          </a:prstGeom>
        </p:spPr>
        <p:txBody>
          <a:bodyPr vert="horz" lIns="412349" tIns="206174" rIns="412349" bIns="206174" rtlCol="0" anchor="b"/>
          <a:lstStyle>
            <a:lvl1pPr algn="l">
              <a:defRPr sz="5400"/>
            </a:lvl1pPr>
          </a:lstStyle>
          <a:p>
            <a:endParaRPr lang="nl-BE"/>
          </a:p>
        </p:txBody>
      </p:sp>
      <p:sp>
        <p:nvSpPr>
          <p:cNvPr id="7" name="Tijdelijke aanduiding voor dianummer 6"/>
          <p:cNvSpPr>
            <a:spLocks noGrp="1"/>
          </p:cNvSpPr>
          <p:nvPr>
            <p:ph type="sldNum" sz="quarter" idx="5"/>
          </p:nvPr>
        </p:nvSpPr>
        <p:spPr>
          <a:xfrm>
            <a:off x="16890873" y="40217361"/>
            <a:ext cx="12921827" cy="2117090"/>
          </a:xfrm>
          <a:prstGeom prst="rect">
            <a:avLst/>
          </a:prstGeom>
        </p:spPr>
        <p:txBody>
          <a:bodyPr vert="horz" lIns="412349" tIns="206174" rIns="412349" bIns="206174" rtlCol="0" anchor="b"/>
          <a:lstStyle>
            <a:lvl1pPr algn="r">
              <a:defRPr sz="5400"/>
            </a:lvl1pPr>
          </a:lstStyle>
          <a:p>
            <a:fld id="{E8E05904-DE35-4DBF-95A6-89A7F03916D7}" type="slidenum">
              <a:rPr lang="nl-BE" smtClean="0"/>
              <a:pPr/>
              <a:t>‹nr.›</a:t>
            </a:fld>
            <a:endParaRPr lang="nl-BE"/>
          </a:p>
        </p:txBody>
      </p:sp>
    </p:spTree>
    <p:extLst>
      <p:ext uri="{BB962C8B-B14F-4D97-AF65-F5344CB8AC3E}">
        <p14:creationId xmlns:p14="http://schemas.microsoft.com/office/powerpoint/2010/main" val="5809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0" y="4680000"/>
            <a:ext cx="30279975" cy="5220000"/>
          </a:xfrm>
        </p:spPr>
        <p:txBody>
          <a:bodyPr wrap="square" lIns="1440000" tIns="360000" rIns="1440000" bIns="648000" anchor="ctr" anchorCtr="0">
            <a:normAutofit/>
          </a:bodyPr>
          <a:lstStyle>
            <a:lvl1pPr marL="0" indent="0" algn="l">
              <a:lnSpc>
                <a:spcPct val="90000"/>
              </a:lnSpc>
              <a:spcBef>
                <a:spcPts val="0"/>
              </a:spcBef>
              <a:buNone/>
              <a:defRPr sz="8800" b="1" cap="none" baseline="0">
                <a:solidFill>
                  <a:srgbClr val="F04C25"/>
                </a:solidFill>
                <a:latin typeface="Arial" pitchFamily="34" charset="0"/>
                <a:cs typeface="Arial" pitchFamily="34" charset="0"/>
              </a:defRPr>
            </a:lvl1pPr>
            <a:lvl2pPr marL="0" indent="0" algn="l">
              <a:lnSpc>
                <a:spcPct val="90000"/>
              </a:lnSpc>
              <a:spcBef>
                <a:spcPts val="1800"/>
              </a:spcBef>
              <a:buFontTx/>
              <a:buNone/>
              <a:defRPr sz="4800" b="1">
                <a:latin typeface="Arial" pitchFamily="34" charset="0"/>
                <a:cs typeface="Arial" pitchFamily="34" charset="0"/>
              </a:defRPr>
            </a:lvl2pPr>
            <a:lvl3pPr marL="0" indent="0" algn="l">
              <a:spcBef>
                <a:spcPts val="2400"/>
              </a:spcBef>
              <a:buFontTx/>
              <a:buNone/>
              <a:defRPr sz="3600" b="0" i="1">
                <a:solidFill>
                  <a:schemeClr val="tx1">
                    <a:lumMod val="50000"/>
                    <a:lumOff val="50000"/>
                  </a:schemeClr>
                </a:solidFill>
                <a:latin typeface="Arial" pitchFamily="34" charset="0"/>
                <a:cs typeface="Arial" pitchFamily="34" charset="0"/>
              </a:defRPr>
            </a:lvl3pPr>
            <a:lvl4pPr marL="0" indent="0">
              <a:defRPr sz="12000" b="0">
                <a:latin typeface="Arial" pitchFamily="34" charset="0"/>
                <a:cs typeface="Arial" pitchFamily="34" charset="0"/>
              </a:defRPr>
            </a:lvl4pPr>
            <a:lvl5pPr marL="0" indent="0">
              <a:defRPr sz="12000" b="0">
                <a:latin typeface="Arial" pitchFamily="34" charset="0"/>
                <a:cs typeface="Arial" pitchFamily="34" charset="0"/>
              </a:defRPr>
            </a:lvl5pPr>
          </a:lstStyle>
          <a:p>
            <a:pPr lvl="0"/>
            <a:r>
              <a:rPr lang="en-US" dirty="0" err="1"/>
              <a:t>Titel</a:t>
            </a:r>
            <a:endParaRPr lang="en-US" dirty="0"/>
          </a:p>
          <a:p>
            <a:pPr lvl="1"/>
            <a:r>
              <a:rPr lang="en-US" dirty="0" err="1"/>
              <a:t>Ondertitel</a:t>
            </a:r>
            <a:endParaRPr lang="en-US" dirty="0"/>
          </a:p>
        </p:txBody>
      </p:sp>
      <p:sp>
        <p:nvSpPr>
          <p:cNvPr id="53" name="Tijdelijke aanduiding voor tekst 52"/>
          <p:cNvSpPr>
            <a:spLocks noGrp="1"/>
          </p:cNvSpPr>
          <p:nvPr>
            <p:ph type="body" sz="quarter" idx="60" hasCustomPrompt="1"/>
          </p:nvPr>
        </p:nvSpPr>
        <p:spPr>
          <a:xfrm>
            <a:off x="10389659" y="1602062"/>
            <a:ext cx="19800000" cy="2088232"/>
          </a:xfrm>
        </p:spPr>
        <p:txBody>
          <a:bodyPr lIns="0" tIns="0" rIns="1440000" bIns="0" anchor="b" anchorCtr="0">
            <a:normAutofit/>
          </a:bodyPr>
          <a:lstStyle>
            <a:lvl1pPr marL="0" indent="0" algn="r">
              <a:spcBef>
                <a:spcPts val="0"/>
              </a:spcBef>
              <a:spcAft>
                <a:spcPts val="0"/>
              </a:spcAft>
              <a:buFontTx/>
              <a:buNone/>
              <a:defRPr sz="4200" cap="none" baseline="0">
                <a:solidFill>
                  <a:schemeClr val="bg1"/>
                </a:solidFill>
                <a:latin typeface="Arial" pitchFamily="34" charset="0"/>
                <a:cs typeface="Arial" pitchFamily="34" charset="0"/>
              </a:defRPr>
            </a:lvl1pPr>
          </a:lstStyle>
          <a:p>
            <a:pPr lvl="0"/>
            <a:r>
              <a:rPr lang="nl-NL" dirty="0"/>
              <a:t>[Namen onderzoekers]</a:t>
            </a:r>
          </a:p>
        </p:txBody>
      </p:sp>
      <p:sp>
        <p:nvSpPr>
          <p:cNvPr id="17" name="Tijdelijke aanduiding voor tekst 52"/>
          <p:cNvSpPr>
            <a:spLocks noGrp="1"/>
          </p:cNvSpPr>
          <p:nvPr>
            <p:ph type="body" sz="quarter" idx="65" hasCustomPrompt="1"/>
          </p:nvPr>
        </p:nvSpPr>
        <p:spPr>
          <a:xfrm>
            <a:off x="4556611" y="39910317"/>
            <a:ext cx="14183776" cy="2898207"/>
          </a:xfrm>
        </p:spPr>
        <p:txBody>
          <a:bodyPr lIns="0" tIns="360000" rIns="0" bIns="360000" anchor="ctr" anchorCtr="0">
            <a:normAutofit/>
          </a:bodyPr>
          <a:lstStyle>
            <a:lvl1pPr marL="0" indent="0" algn="l">
              <a:spcBef>
                <a:spcPts val="0"/>
              </a:spcBef>
              <a:spcAft>
                <a:spcPts val="0"/>
              </a:spcAft>
              <a:buFontTx/>
              <a:buNone/>
              <a:defRPr sz="3200" b="0" cap="none" baseline="0">
                <a:solidFill>
                  <a:schemeClr val="bg1"/>
                </a:solidFill>
                <a:latin typeface="Arial" pitchFamily="34" charset="0"/>
                <a:cs typeface="Arial" pitchFamily="34" charset="0"/>
              </a:defRPr>
            </a:lvl1pPr>
          </a:lstStyle>
          <a:p>
            <a:pPr lvl="0"/>
            <a:r>
              <a:rPr lang="nl-NL" dirty="0"/>
              <a:t>[Contactgegevens]</a:t>
            </a:r>
          </a:p>
        </p:txBody>
      </p:sp>
      <p:sp>
        <p:nvSpPr>
          <p:cNvPr id="24" name="Tijdelijke aanduiding voor afbeelding 23"/>
          <p:cNvSpPr>
            <a:spLocks noGrp="1"/>
          </p:cNvSpPr>
          <p:nvPr>
            <p:ph type="pic" sz="quarter" idx="66"/>
          </p:nvPr>
        </p:nvSpPr>
        <p:spPr>
          <a:xfrm>
            <a:off x="1440000" y="38686462"/>
            <a:ext cx="2520000" cy="2520000"/>
          </a:xfrm>
        </p:spPr>
        <p:txBody>
          <a:bodyPr>
            <a:normAutofit/>
          </a:bodyPr>
          <a:lstStyle>
            <a:lvl1pPr algn="l">
              <a:defRPr sz="1200">
                <a:latin typeface="Arial" pitchFamily="34" charset="0"/>
                <a:cs typeface="Arial" pitchFamily="34" charset="0"/>
              </a:defRPr>
            </a:lvl1pPr>
          </a:lstStyle>
          <a:p>
            <a:r>
              <a:rPr lang="nl-NL"/>
              <a:t>Klik op het pictogram als u een afbeelding wilt toevoegen</a:t>
            </a:r>
            <a:endParaRPr lang="nl-BE" dirty="0"/>
          </a:p>
        </p:txBody>
      </p:sp>
      <p:sp>
        <p:nvSpPr>
          <p:cNvPr id="26" name="Tijdelijke aanduiding voor tekst 25"/>
          <p:cNvSpPr>
            <a:spLocks noGrp="1"/>
          </p:cNvSpPr>
          <p:nvPr>
            <p:ph type="body" sz="quarter" idx="67"/>
          </p:nvPr>
        </p:nvSpPr>
        <p:spPr>
          <a:xfrm>
            <a:off x="1440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8" name="Text Placeholder 18"/>
          <p:cNvSpPr>
            <a:spLocks noGrp="1"/>
          </p:cNvSpPr>
          <p:nvPr>
            <p:ph type="body" sz="quarter" idx="56"/>
          </p:nvPr>
        </p:nvSpPr>
        <p:spPr>
          <a:xfrm>
            <a:off x="1440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29" name="Tijdelijke aanduiding voor tekst 25"/>
          <p:cNvSpPr>
            <a:spLocks noGrp="1"/>
          </p:cNvSpPr>
          <p:nvPr>
            <p:ph type="body" sz="quarter" idx="68"/>
          </p:nvPr>
        </p:nvSpPr>
        <p:spPr>
          <a:xfrm>
            <a:off x="15696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0" name="Text Placeholder 18"/>
          <p:cNvSpPr>
            <a:spLocks noGrp="1"/>
          </p:cNvSpPr>
          <p:nvPr>
            <p:ph type="body" sz="quarter" idx="58"/>
          </p:nvPr>
        </p:nvSpPr>
        <p:spPr>
          <a:xfrm>
            <a:off x="15696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0" name="Tijdelijke aanduiding voor tekst 25"/>
          <p:cNvSpPr>
            <a:spLocks noGrp="1"/>
          </p:cNvSpPr>
          <p:nvPr>
            <p:ph type="body" sz="quarter" idx="69"/>
          </p:nvPr>
        </p:nvSpPr>
        <p:spPr>
          <a:xfrm>
            <a:off x="1440000" y="10674000"/>
            <a:ext cx="27396000" cy="3197726"/>
          </a:xfrm>
          <a:ln w="19050">
            <a:solidFill>
              <a:srgbClr val="009CAB"/>
            </a:solidFill>
          </a:ln>
        </p:spPr>
        <p:txBody>
          <a:bodyPr lIns="360000" tIns="288000" rIns="360000" bIns="288000">
            <a:spAutoFit/>
          </a:bodyPr>
          <a:lstStyle>
            <a:lvl1pPr marL="0" indent="0">
              <a:spcBef>
                <a:spcPts val="0"/>
              </a:spcBef>
              <a:spcAft>
                <a:spcPts val="1200"/>
              </a:spcAft>
              <a:buFont typeface="Arial" pitchFamily="34" charset="0"/>
              <a:buNone/>
              <a:tabLst>
                <a:tab pos="432000" algn="l"/>
              </a:tabLst>
              <a:defRPr sz="3200" b="1" cap="all" baseline="0">
                <a:solidFill>
                  <a:srgbClr val="F04C25"/>
                </a:solidFill>
                <a:latin typeface="Arial" pitchFamily="34" charset="0"/>
                <a:cs typeface="Arial" pitchFamily="34" charset="0"/>
              </a:defRPr>
            </a:lvl1pPr>
            <a:lvl2pPr marL="0" indent="-432000" defTabSz="432000">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tabLst>
                <a:tab pos="432000" algn="l"/>
              </a:tabLst>
              <a:defRPr sz="3200">
                <a:latin typeface="Arial" pitchFamily="34" charset="0"/>
                <a:cs typeface="Arial" pitchFamily="34" charset="0"/>
              </a:defRPr>
            </a:lvl4pPr>
            <a:lvl5pPr marL="1296000" indent="-432000">
              <a:spcBef>
                <a:spcPts val="0"/>
              </a:spcBef>
              <a:tabLst>
                <a:tab pos="432000" algn="l"/>
              </a:tabLst>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7" name="Text Placeholder 18"/>
          <p:cNvSpPr>
            <a:spLocks noGrp="1"/>
          </p:cNvSpPr>
          <p:nvPr>
            <p:ph type="body" sz="quarter" idx="20"/>
          </p:nvPr>
        </p:nvSpPr>
        <p:spPr>
          <a:xfrm>
            <a:off x="1440000" y="9954990"/>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1" name="Tijdelijke aanduiding voor tekst 25"/>
          <p:cNvSpPr>
            <a:spLocks noGrp="1"/>
          </p:cNvSpPr>
          <p:nvPr>
            <p:ph type="body" sz="quarter" idx="70"/>
          </p:nvPr>
        </p:nvSpPr>
        <p:spPr>
          <a:xfrm>
            <a:off x="1440000" y="21261600"/>
            <a:ext cx="27396000" cy="3196800"/>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4" name="Text Placeholder 18"/>
          <p:cNvSpPr>
            <a:spLocks noGrp="1"/>
          </p:cNvSpPr>
          <p:nvPr>
            <p:ph type="body" sz="quarter" idx="61"/>
          </p:nvPr>
        </p:nvSpPr>
        <p:spPr>
          <a:xfrm>
            <a:off x="1440000" y="20540166"/>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2" name="Tijdelijke aanduiding voor tekst 25"/>
          <p:cNvSpPr>
            <a:spLocks noGrp="1"/>
          </p:cNvSpPr>
          <p:nvPr>
            <p:ph type="body" sz="quarter" idx="71"/>
          </p:nvPr>
        </p:nvSpPr>
        <p:spPr>
          <a:xfrm>
            <a:off x="1440000" y="26330400"/>
            <a:ext cx="27396000" cy="3197726"/>
          </a:xfrm>
          <a:ln w="19050">
            <a:solidFill>
              <a:srgbClr val="F04C25"/>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6" name="Text Placeholder 18"/>
          <p:cNvSpPr>
            <a:spLocks noGrp="1"/>
          </p:cNvSpPr>
          <p:nvPr>
            <p:ph type="body" sz="quarter" idx="63"/>
          </p:nvPr>
        </p:nvSpPr>
        <p:spPr>
          <a:xfrm>
            <a:off x="1440000" y="25610005"/>
            <a:ext cx="27396000" cy="720000"/>
          </a:xfrm>
          <a:prstGeom prst="round2SameRect">
            <a:avLst/>
          </a:prstGeom>
          <a:solidFill>
            <a:srgbClr val="F04C25"/>
          </a:solidFill>
          <a:ln w="19050">
            <a:solidFill>
              <a:srgbClr val="F04C25"/>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17155789"/>
            <a:ext cx="27251978" cy="21084517"/>
          </a:xfrm>
          <a:prstGeom prst="rect">
            <a:avLst/>
          </a:prstGeom>
        </p:spPr>
        <p:txBody>
          <a:bodyPr vert="horz" lIns="417643" tIns="208822" rIns="417643" bIns="208822"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0" y="0"/>
            <a:ext cx="30276000" cy="46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M_logo2_rgb.emf"/>
          <p:cNvPicPr>
            <a:picLocks noChangeAspect="1"/>
          </p:cNvPicPr>
          <p:nvPr/>
        </p:nvPicPr>
        <p:blipFill>
          <a:blip r:embed="rId3" cstate="print"/>
          <a:stretch>
            <a:fillRect/>
          </a:stretch>
        </p:blipFill>
        <p:spPr>
          <a:xfrm>
            <a:off x="1440000" y="1080000"/>
            <a:ext cx="6420822" cy="2520000"/>
          </a:xfrm>
          <a:prstGeom prst="rect">
            <a:avLst/>
          </a:prstGeom>
        </p:spPr>
      </p:pic>
      <p:sp>
        <p:nvSpPr>
          <p:cNvPr id="10" name="Rectangle 14"/>
          <p:cNvSpPr/>
          <p:nvPr/>
        </p:nvSpPr>
        <p:spPr>
          <a:xfrm>
            <a:off x="0" y="39928525"/>
            <a:ext cx="30276000" cy="28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SSO_LOGO_CMYK.jpg"/>
          <p:cNvPicPr>
            <a:picLocks noChangeAspect="1"/>
          </p:cNvPicPr>
          <p:nvPr/>
        </p:nvPicPr>
        <p:blipFill>
          <a:blip r:embed="rId4" cstate="print"/>
          <a:stretch>
            <a:fillRect/>
          </a:stretch>
        </p:blipFill>
        <p:spPr>
          <a:xfrm>
            <a:off x="23669450" y="38829600"/>
            <a:ext cx="5080049" cy="21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12000" b="1" kern="1200">
          <a:solidFill>
            <a:schemeClr val="tx1"/>
          </a:solidFill>
          <a:latin typeface="Arial" pitchFamily="34" charset="0"/>
          <a:ea typeface="+mj-ea"/>
          <a:cs typeface="Arial" pitchFamily="34" charset="0"/>
        </a:defRPr>
      </a:lvl1pPr>
    </p:titleStyle>
    <p:body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info@thomasmore.be"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RunApp</a:t>
            </a:r>
            <a:endParaRPr lang="en-US" dirty="0"/>
          </a:p>
          <a:p>
            <a:pPr lvl="1">
              <a:spcBef>
                <a:spcPts val="0"/>
              </a:spcBef>
              <a:spcAft>
                <a:spcPts val="1200"/>
              </a:spcAft>
            </a:pPr>
            <a:r>
              <a:rPr lang="nl-NL" dirty="0"/>
              <a:t>	bachelor in elektronica-ICT, Fase 1, Thomas More Sint-Katelijne-Waver</a:t>
            </a:r>
            <a:endParaRPr lang="en-US" dirty="0"/>
          </a:p>
        </p:txBody>
      </p:sp>
      <p:sp>
        <p:nvSpPr>
          <p:cNvPr id="3" name="Text Placeholder 2"/>
          <p:cNvSpPr>
            <a:spLocks noGrp="1"/>
          </p:cNvSpPr>
          <p:nvPr>
            <p:ph type="body" sz="quarter" idx="60"/>
          </p:nvPr>
        </p:nvSpPr>
        <p:spPr/>
        <p:txBody>
          <a:bodyPr/>
          <a:lstStyle/>
          <a:p>
            <a:endParaRPr lang="nl-BE" dirty="0"/>
          </a:p>
          <a:p>
            <a:endParaRPr lang="nl-BE" dirty="0"/>
          </a:p>
          <a:p>
            <a:r>
              <a:rPr lang="nl-BE" dirty="0" err="1"/>
              <a:t>Students</a:t>
            </a:r>
            <a:r>
              <a:rPr lang="nl-BE" dirty="0"/>
              <a:t>: Niels Vervoort, Cédric Schoeters</a:t>
            </a:r>
          </a:p>
        </p:txBody>
      </p:sp>
      <p:sp>
        <p:nvSpPr>
          <p:cNvPr id="4" name="Text Placeholder 3"/>
          <p:cNvSpPr>
            <a:spLocks noGrp="1"/>
          </p:cNvSpPr>
          <p:nvPr>
            <p:ph type="body" sz="quarter" idx="65"/>
          </p:nvPr>
        </p:nvSpPr>
        <p:spPr>
          <a:xfrm>
            <a:off x="4556611" y="39910317"/>
            <a:ext cx="15047872" cy="2898207"/>
          </a:xfrm>
        </p:spPr>
        <p:txBody>
          <a:bodyPr>
            <a:normAutofit fontScale="92500" lnSpcReduction="10000"/>
          </a:bodyPr>
          <a:lstStyle/>
          <a:p>
            <a:r>
              <a:rPr lang="nl-BE" dirty="0"/>
              <a:t>Thomas More</a:t>
            </a:r>
          </a:p>
          <a:p>
            <a:r>
              <a:rPr lang="nl-BE" dirty="0"/>
              <a:t>Bachelor in de elektronica</a:t>
            </a:r>
          </a:p>
          <a:p>
            <a:r>
              <a:rPr lang="nl-BE" dirty="0"/>
              <a:t>Campus Sint-</a:t>
            </a:r>
            <a:r>
              <a:rPr lang="nl-BE" dirty="0" err="1"/>
              <a:t>Katelijne</a:t>
            </a:r>
            <a:r>
              <a:rPr lang="nl-BE" dirty="0"/>
              <a:t>-Waver, Jan De </a:t>
            </a:r>
            <a:r>
              <a:rPr lang="nl-BE" dirty="0" err="1"/>
              <a:t>Nayerlaan</a:t>
            </a:r>
            <a:r>
              <a:rPr lang="nl-BE" dirty="0"/>
              <a:t> 5, 2860 Sint-</a:t>
            </a:r>
            <a:r>
              <a:rPr lang="nl-BE" dirty="0" err="1"/>
              <a:t>Katelijne</a:t>
            </a:r>
            <a:r>
              <a:rPr lang="nl-BE" dirty="0"/>
              <a:t>-Waver, België</a:t>
            </a:r>
          </a:p>
          <a:p>
            <a:r>
              <a:rPr lang="nl-BE" dirty="0"/>
              <a:t>Telefoon: +32 15 31 69 44| www.thomasmore.be</a:t>
            </a:r>
          </a:p>
          <a:p>
            <a:r>
              <a:rPr lang="nl-BE" dirty="0"/>
              <a:t>Email: </a:t>
            </a:r>
            <a:r>
              <a:rPr lang="nl-BE" dirty="0">
                <a:hlinkClick r:id="rId2"/>
              </a:rPr>
              <a:t>info@thomasmore.be</a:t>
            </a:r>
            <a:endParaRPr lang="en-US" dirty="0"/>
          </a:p>
        </p:txBody>
      </p:sp>
      <p:sp>
        <p:nvSpPr>
          <p:cNvPr id="8" name="Text Placeholder 7"/>
          <p:cNvSpPr>
            <a:spLocks noGrp="1"/>
          </p:cNvSpPr>
          <p:nvPr>
            <p:ph type="body" sz="quarter" idx="68"/>
          </p:nvPr>
        </p:nvSpPr>
        <p:spPr>
          <a:xfrm>
            <a:off x="14275891" y="15926400"/>
            <a:ext cx="14560109" cy="3197726"/>
          </a:xfrm>
        </p:spPr>
        <p:txBody>
          <a:bodyPr/>
          <a:lstStyle/>
          <a:p>
            <a:r>
              <a:rPr lang="en-US" dirty="0"/>
              <a:t>How did you realize your project</a:t>
            </a:r>
          </a:p>
          <a:p>
            <a:pPr marL="457200" lvl="1" indent="-457200">
              <a:buFont typeface="Arial" panose="020B0604020202020204" pitchFamily="34" charset="0"/>
              <a:buChar char="•"/>
            </a:pPr>
            <a:r>
              <a:rPr lang="en-US" dirty="0"/>
              <a:t>one</a:t>
            </a:r>
          </a:p>
          <a:p>
            <a:pPr marL="457200" lvl="1" indent="-457200">
              <a:buFont typeface="Arial" panose="020B0604020202020204" pitchFamily="34" charset="0"/>
              <a:buChar char="•"/>
            </a:pPr>
            <a:r>
              <a:rPr lang="en-US" dirty="0"/>
              <a:t>two</a:t>
            </a:r>
          </a:p>
          <a:p>
            <a:pPr marL="457200" lvl="1" indent="-457200">
              <a:buFont typeface="Arial" panose="020B0604020202020204" pitchFamily="34" charset="0"/>
              <a:buChar char="•"/>
            </a:pPr>
            <a:endParaRPr lang="en-US" dirty="0"/>
          </a:p>
          <a:p>
            <a:pPr lvl="1" indent="0"/>
            <a:r>
              <a:rPr lang="en-US" dirty="0"/>
              <a:t>extra</a:t>
            </a:r>
          </a:p>
        </p:txBody>
      </p:sp>
      <p:sp>
        <p:nvSpPr>
          <p:cNvPr id="9" name="Text Placeholder 8"/>
          <p:cNvSpPr>
            <a:spLocks noGrp="1"/>
          </p:cNvSpPr>
          <p:nvPr>
            <p:ph type="body" sz="quarter" idx="58"/>
          </p:nvPr>
        </p:nvSpPr>
        <p:spPr>
          <a:xfrm>
            <a:off x="14275890" y="15205466"/>
            <a:ext cx="14560109" cy="715943"/>
          </a:xfrm>
        </p:spPr>
        <p:txBody>
          <a:bodyPr/>
          <a:lstStyle/>
          <a:p>
            <a:r>
              <a:rPr lang="en-US" dirty="0"/>
              <a:t>Realization</a:t>
            </a:r>
          </a:p>
        </p:txBody>
      </p:sp>
      <p:sp>
        <p:nvSpPr>
          <p:cNvPr id="10" name="Text Placeholder 9"/>
          <p:cNvSpPr>
            <a:spLocks noGrp="1"/>
          </p:cNvSpPr>
          <p:nvPr>
            <p:ph type="body" sz="quarter" idx="69"/>
          </p:nvPr>
        </p:nvSpPr>
        <p:spPr>
          <a:xfrm>
            <a:off x="1440000" y="10673999"/>
            <a:ext cx="27396000" cy="3536280"/>
          </a:xfrm>
        </p:spPr>
        <p:txBody>
          <a:bodyPr/>
          <a:lstStyle/>
          <a:p>
            <a:r>
              <a:rPr lang="nl-NL" b="0" i="0" dirty="0">
                <a:solidFill>
                  <a:srgbClr val="000000"/>
                </a:solidFill>
                <a:effectLst/>
              </a:rPr>
              <a:t>Wij hebben als project gekozen voor het maken van een loopapp. Het is een applicatie gemaakt voor Android users die gelinkt is met een website en gekoppeld met een database. Wat de applicatie onderscheidt van de andere loopapps is dat de gebruiker een doeltijd zal kunnen ingeven die deze wenst te lopen. De applicatie zal dan tijdens het lopen aan de hand van audio zeggen of er sneller of trager moet worden gelopen om het ingestelde doel te halen. Wij hebben voor dit project gekozen omdat we beiden vaak sportapps gebruiken en we allebei vinden dat dit een feature is die toch een leuke toevoeging zou geven aan de applicaties. </a:t>
            </a:r>
            <a:endParaRPr lang="en-US" dirty="0"/>
          </a:p>
        </p:txBody>
      </p:sp>
      <p:sp>
        <p:nvSpPr>
          <p:cNvPr id="11" name="Text Placeholder 10"/>
          <p:cNvSpPr>
            <a:spLocks noGrp="1"/>
          </p:cNvSpPr>
          <p:nvPr>
            <p:ph type="body" sz="quarter" idx="20"/>
          </p:nvPr>
        </p:nvSpPr>
        <p:spPr/>
        <p:txBody>
          <a:bodyPr/>
          <a:lstStyle/>
          <a:p>
            <a:r>
              <a:rPr lang="en-US" dirty="0"/>
              <a:t>Description</a:t>
            </a:r>
          </a:p>
        </p:txBody>
      </p:sp>
      <p:sp>
        <p:nvSpPr>
          <p:cNvPr id="14" name="Text Placeholder 13"/>
          <p:cNvSpPr>
            <a:spLocks noGrp="1"/>
          </p:cNvSpPr>
          <p:nvPr>
            <p:ph type="body" sz="quarter" idx="71"/>
          </p:nvPr>
        </p:nvSpPr>
        <p:spPr>
          <a:xfrm>
            <a:off x="1440000" y="35306646"/>
            <a:ext cx="27396000" cy="1074068"/>
          </a:xfrm>
        </p:spPr>
        <p:txBody>
          <a:bodyPr/>
          <a:lstStyle/>
          <a:p>
            <a:r>
              <a:rPr lang="nl-BE" dirty="0" err="1"/>
              <a:t>Give</a:t>
            </a:r>
            <a:r>
              <a:rPr lang="nl-BE" dirty="0"/>
              <a:t> a </a:t>
            </a:r>
            <a:r>
              <a:rPr lang="nl-BE"/>
              <a:t>conclusion</a:t>
            </a:r>
            <a:endParaRPr lang="en-US" dirty="0"/>
          </a:p>
        </p:txBody>
      </p:sp>
      <p:sp>
        <p:nvSpPr>
          <p:cNvPr id="15" name="Text Placeholder 14"/>
          <p:cNvSpPr>
            <a:spLocks noGrp="1"/>
          </p:cNvSpPr>
          <p:nvPr>
            <p:ph type="body" sz="quarter" idx="63"/>
          </p:nvPr>
        </p:nvSpPr>
        <p:spPr>
          <a:xfrm>
            <a:off x="1454022" y="34616230"/>
            <a:ext cx="27396000" cy="720000"/>
          </a:xfrm>
        </p:spPr>
        <p:txBody>
          <a:bodyPr/>
          <a:lstStyle/>
          <a:p>
            <a:r>
              <a:rPr lang="en-US" dirty="0"/>
              <a:t>conclusion</a:t>
            </a:r>
          </a:p>
        </p:txBody>
      </p:sp>
      <p:pic>
        <p:nvPicPr>
          <p:cNvPr id="16" name="Tijdelijke aanduiding voor afbeelding 15" descr="QR-Code_www.thomasmore.be.jpg"/>
          <p:cNvPicPr>
            <a:picLocks noChangeAspect="1"/>
          </p:cNvPicPr>
          <p:nvPr/>
        </p:nvPicPr>
        <p:blipFill>
          <a:blip r:embed="rId3" cstate="print"/>
          <a:srcRect l="31" r="31"/>
          <a:stretch>
            <a:fillRect/>
          </a:stretch>
        </p:blipFill>
        <p:spPr>
          <a:xfrm>
            <a:off x="1454022" y="38650317"/>
            <a:ext cx="2520000" cy="2520000"/>
          </a:xfrm>
          <a:prstGeom prst="rect">
            <a:avLst/>
          </a:prstGeom>
        </p:spPr>
      </p:pic>
      <p:pic>
        <p:nvPicPr>
          <p:cNvPr id="21" name="Afbeelding 20"/>
          <p:cNvPicPr>
            <a:picLocks noChangeAspect="1"/>
          </p:cNvPicPr>
          <p:nvPr/>
        </p:nvPicPr>
        <p:blipFill>
          <a:blip r:embed="rId4">
            <a:extLst>
              <a:ext uri="{28A0092B-C50C-407E-A947-70E740481C1C}">
                <a14:useLocalDpi xmlns:a14="http://schemas.microsoft.com/office/drawing/2010/main" val="0"/>
              </a:ext>
            </a:extLst>
          </a:blip>
          <a:srcRect/>
          <a:stretch/>
        </p:blipFill>
        <p:spPr>
          <a:xfrm>
            <a:off x="3670141" y="14779526"/>
            <a:ext cx="6357278" cy="6357278"/>
          </a:xfrm>
          <a:prstGeom prst="rect">
            <a:avLst/>
          </a:prstGeom>
        </p:spPr>
      </p:pic>
      <p:pic>
        <p:nvPicPr>
          <p:cNvPr id="22" name="Afbeelding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8627" y="23132454"/>
            <a:ext cx="11665296" cy="9073008"/>
          </a:xfrm>
          <a:prstGeom prst="rect">
            <a:avLst/>
          </a:prstGeom>
        </p:spPr>
      </p:pic>
      <p:pic>
        <p:nvPicPr>
          <p:cNvPr id="23" name="Afbeelding 22"/>
          <p:cNvPicPr>
            <a:picLocks noChangeAspect="1"/>
          </p:cNvPicPr>
          <p:nvPr/>
        </p:nvPicPr>
        <p:blipFill>
          <a:blip r:embed="rId6">
            <a:extLst>
              <a:ext uri="{28A0092B-C50C-407E-A947-70E740481C1C}">
                <a14:useLocalDpi xmlns:a14="http://schemas.microsoft.com/office/drawing/2010/main" val="0"/>
              </a:ext>
            </a:extLst>
          </a:blip>
          <a:srcRect/>
          <a:stretch/>
        </p:blipFill>
        <p:spPr>
          <a:xfrm>
            <a:off x="15860067" y="24808967"/>
            <a:ext cx="11737304" cy="5775988"/>
          </a:xfrm>
          <a:prstGeom prst="rect">
            <a:avLst/>
          </a:prstGeom>
        </p:spPr>
      </p:pic>
    </p:spTree>
  </p:cSld>
  <p:clrMapOvr>
    <a:masterClrMapping/>
  </p:clrMapOvr>
</p:sld>
</file>

<file path=ppt/theme/theme1.xml><?xml version="1.0" encoding="utf-8"?>
<a:theme xmlns:a="http://schemas.openxmlformats.org/drawingml/2006/main" name="TM_onderzoeks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4C2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TM_onderzoeksposter</Template>
  <TotalTime>278</TotalTime>
  <Words>188</Words>
  <Application>Microsoft Office PowerPoint</Application>
  <PresentationFormat>Aangepast</PresentationFormat>
  <Paragraphs>20</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TM_onderzoeksposter</vt:lpstr>
      <vt:lpstr>PowerPoint-presentatie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Joachim</dc:creator>
  <cp:lastModifiedBy>Cedric Schoeters</cp:lastModifiedBy>
  <cp:revision>21</cp:revision>
  <dcterms:created xsi:type="dcterms:W3CDTF">2014-05-27T08:35:48Z</dcterms:created>
  <dcterms:modified xsi:type="dcterms:W3CDTF">2022-05-26T11:20:26Z</dcterms:modified>
</cp:coreProperties>
</file>