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1392-2DA0-4EE8-ACEB-3EE3E02D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185906-F947-4CDC-AC77-3190A37E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354EE4-8C27-492F-9D1D-D1BBDCD1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014B74-BCC7-45B2-A785-5FD3447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055238-5CC2-4BC8-9F5A-4B0BBED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21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DD74E-FF9D-49A1-8380-D70ACC9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1AEC68-1099-40E4-9D6A-64C1BC3F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04BE90-B4FC-4439-853C-352BB65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5199C3-DB59-4791-B709-C0E8401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18D358-7CE6-4AE2-BB87-A41BEBEA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52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377345C-C910-461C-9013-2CCB7751E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480153-EA8E-4C20-A60D-DE8B0822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B8E07-089C-43B0-8C23-15192908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F1AF10-16C8-4978-A5B9-87D64CD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DC6098-3548-4CB6-A3B3-84AEA66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CC57-BDD0-4A1B-956C-2B6FAFC8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868CAF-1E57-4E2A-8F20-318DAB28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A2E1D9-7923-4707-98EA-47996EF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E6189-E79C-4D34-94D2-47E07CB5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DCC54B-9514-4FDD-BCFC-88B3DE3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2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3889-D279-497F-BF84-B1810794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251FC4-7A10-4B35-B1AC-811DAF80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89AD3-17C9-4E28-A906-2A69AC8B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1C5B16-E637-4EFF-9536-0399B69A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E81654-F591-415C-8F74-DE3A364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5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9EAD0-4ACB-4292-A4DA-40697BFF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7628FD-EB83-45CA-80F8-70C52215D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6E07D3-7D6E-417D-9222-4C61697C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866068-2F66-4612-8B6F-54BF9D39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E99EF8-CE7A-4383-B111-96C7A021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3FF74-1E3C-4CC6-AA47-FA23A3F4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7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A96D-5729-4E79-864E-802A924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18EC46-C1F3-47FB-A32E-0BF4DF3D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0FC623-D021-4286-B119-061CE001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E171CD1-41C4-4D2A-8496-B1F219AFE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07F0BE-0C12-4247-918C-16676059F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197B3-4B0E-4DEF-8A19-27504B7A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89ADF5B-120D-4FFE-9BE0-A75B6F5E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A914674-1201-4752-B6C3-C8C28635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834F-29C3-4589-9E6D-E2A6E43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D19CD5D-3AC9-4A13-8417-ED71CAD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5F96FD-799E-4ECE-BF27-EE2061FF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F50FFC-E499-4B82-92AE-7A11B7DC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7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928E2F-F3D6-46EE-A527-57F7977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47C942B-2D8F-46F5-859F-4A54C4E9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19C1D3-A0FB-4080-9834-B1CB4029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6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A934B-2ECF-4EB6-8943-2C4D5CC5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D9F1CA-36E0-4405-B821-680B333E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9BB697-FDA6-4DE5-BD0A-4579755C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E8BBFE-7CD5-44A7-AF4E-5B97253F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EBC009-FBAD-4A41-811A-4B859F48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54D4C3-4D71-4557-9F2F-4CE795A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6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A3067-3753-4A6C-9BF8-7BEA5CFE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FD5596-BE80-4C86-824C-F2A0305EE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BD1F85-35EB-40F6-9822-8813FABF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96D106-794A-446A-B2B8-875E3B98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3044F3-0795-443A-8B45-B3965955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D1CC9A-DAA9-4C44-8D53-1E362E83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6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E7D554-694A-4A6A-9641-E134C6AF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7FF6DB-8B54-4276-A3DB-7313F3D9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3D26A9-A959-4E17-911F-2D4257E4A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44B2-1E52-4430-9EE3-376F5E603994}" type="datetimeFigureOut">
              <a:rPr lang="nl-BE" smtClean="0"/>
              <a:t>18/02/2022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A7D4E3-ED95-461B-BBDD-19325BAB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39C570-BE9D-4994-9BB3-C9DC7105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2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3479E-0390-4581-BCCF-D42F8B02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NL" sz="7200"/>
              <a:t>Presentation project</a:t>
            </a:r>
            <a:endParaRPr lang="nl-BE" sz="72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ED4AC5-0BDC-44AD-A763-05D8CEF14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nl-BE" sz="2800" dirty="0"/>
              <a:t>Niels Vervoort, Cedric </a:t>
            </a:r>
            <a:r>
              <a:rPr lang="nl-BE" sz="2800" dirty="0" err="1"/>
              <a:t>Schoeters</a:t>
            </a:r>
            <a:endParaRPr lang="nl-B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DD837D-0DE0-4A4B-8D09-01E2C9F7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Project </a:t>
            </a:r>
            <a:r>
              <a:rPr lang="en-GB" sz="5400"/>
              <a:t>description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F5E4B-14B3-4297-9E45-BBE8BF24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NL" sz="2200" dirty="0"/>
              <a:t>Running app</a:t>
            </a:r>
          </a:p>
          <a:p>
            <a:r>
              <a:rPr lang="nl-NL" sz="2200" dirty="0"/>
              <a:t>Website </a:t>
            </a:r>
            <a:endParaRPr lang="en-GB" sz="2200" dirty="0"/>
          </a:p>
          <a:p>
            <a:r>
              <a:rPr lang="en-GB" sz="22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7620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3ACA9-AFCF-4B68-9236-C3A1F6F0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Extra function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EE6D-B1ED-4832-AB93-098A9132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/>
              <a:t>Time input</a:t>
            </a:r>
          </a:p>
          <a:p>
            <a:r>
              <a:rPr lang="nl-BE" sz="2200"/>
              <a:t>Speech output</a:t>
            </a:r>
          </a:p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31773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92A99-D7DF-4F29-B11F-AD3CEF9D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dirty="0" err="1"/>
              <a:t>Description</a:t>
            </a:r>
            <a:r>
              <a:rPr lang="nl-BE" sz="5400" dirty="0"/>
              <a:t> app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5661-4E10-4246-AEC5-037CAED6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/>
              <a:t>Login page</a:t>
            </a:r>
          </a:p>
          <a:p>
            <a:r>
              <a:rPr lang="nl-BE" sz="2200"/>
              <a:t>Activity page</a:t>
            </a:r>
          </a:p>
          <a:p>
            <a:r>
              <a:rPr lang="nl-BE" sz="2200"/>
              <a:t>Recording page</a:t>
            </a:r>
          </a:p>
          <a:p>
            <a:r>
              <a:rPr lang="nl-BE" sz="2200"/>
              <a:t>Statistics page</a:t>
            </a:r>
          </a:p>
          <a:p>
            <a:r>
              <a:rPr lang="nl-BE" sz="220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10807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FD2C1-F32B-44AD-9C02-1A86BDB0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Description site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3469-818D-4A25-93AD-E5932CE7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 dirty="0"/>
              <a:t>Page </a:t>
            </a:r>
            <a:r>
              <a:rPr lang="nl-BE" sz="2200" dirty="0" err="1"/>
              <a:t>general</a:t>
            </a:r>
            <a:r>
              <a:rPr lang="nl-BE" sz="2200" dirty="0"/>
              <a:t> info</a:t>
            </a:r>
          </a:p>
          <a:p>
            <a:r>
              <a:rPr lang="nl-BE" sz="2200" dirty="0"/>
              <a:t>Login button</a:t>
            </a:r>
          </a:p>
          <a:p>
            <a:r>
              <a:rPr lang="nl-BE" sz="2200" dirty="0" err="1"/>
              <a:t>Activities</a:t>
            </a:r>
            <a:r>
              <a:rPr lang="nl-BE" sz="2200" dirty="0"/>
              <a:t> page</a:t>
            </a:r>
          </a:p>
          <a:p>
            <a:r>
              <a:rPr lang="nl-BE" sz="2200" dirty="0" err="1"/>
              <a:t>Statistics</a:t>
            </a:r>
            <a:r>
              <a:rPr lang="nl-BE" sz="2200" dirty="0"/>
              <a:t> page</a:t>
            </a:r>
          </a:p>
          <a:p>
            <a:endParaRPr lang="nl-BE" sz="2200" dirty="0"/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49966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8CA16-7C50-46CB-A0A3-380F8376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Work</a:t>
            </a:r>
            <a:r>
              <a:rPr lang="nl-NL" sz="5400" dirty="0"/>
              <a:t> breakdown </a:t>
            </a:r>
            <a:r>
              <a:rPr lang="nl-NL" sz="5400" dirty="0" err="1"/>
              <a:t>structure</a:t>
            </a:r>
            <a:endParaRPr lang="nl-BE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2A0-0EDC-4A39-8417-944517D3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200" dirty="0" err="1"/>
              <a:t>application</a:t>
            </a:r>
            <a:r>
              <a:rPr lang="nl-NL" sz="2200" dirty="0"/>
              <a:t> 							weeks					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Login							1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design							2 week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Timer, gps, route					3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User input </a:t>
            </a:r>
            <a:r>
              <a:rPr lang="nl-NL" sz="2200" dirty="0" err="1"/>
              <a:t>estimated</a:t>
            </a:r>
            <a:r>
              <a:rPr lang="nl-NL" sz="2200" dirty="0"/>
              <a:t> time				1 week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Speech feedback					2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Link </a:t>
            </a:r>
            <a:r>
              <a:rPr lang="nl-NL" sz="2200" dirty="0" err="1"/>
              <a:t>to</a:t>
            </a:r>
            <a:r>
              <a:rPr lang="nl-NL" sz="2200" dirty="0"/>
              <a:t> server						1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 err="1"/>
              <a:t>Graphical</a:t>
            </a:r>
            <a:r>
              <a:rPr lang="nl-NL" sz="2200" dirty="0"/>
              <a:t> </a:t>
            </a:r>
            <a:r>
              <a:rPr lang="nl-NL" sz="2200" dirty="0" err="1"/>
              <a:t>overview</a:t>
            </a:r>
            <a:r>
              <a:rPr lang="nl-NL" sz="2200" dirty="0"/>
              <a:t>					2 weeks</a:t>
            </a:r>
          </a:p>
          <a:p>
            <a:pPr marL="457200" lvl="1" indent="0">
              <a:buNone/>
            </a:pPr>
            <a:endParaRPr lang="nl-NL" sz="2200" dirty="0"/>
          </a:p>
          <a:p>
            <a:pPr marL="457200" lvl="1" indent="0">
              <a:buNone/>
            </a:pPr>
            <a:endParaRPr lang="nl-NL" sz="2200" dirty="0"/>
          </a:p>
          <a:p>
            <a:pPr marL="971550" lvl="1" indent="-514350">
              <a:buFont typeface="+mj-lt"/>
              <a:buAutoNum type="romanUcPeriod"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97554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759B0-5254-487E-B0A0-951413A5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wbs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109C-F235-4503-8114-DA6D07FF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NL" sz="2200" dirty="0"/>
              <a:t>2. Website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Design						3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Log in						1 week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Link </a:t>
            </a:r>
            <a:r>
              <a:rPr lang="nl-NL" sz="2200" dirty="0" err="1"/>
              <a:t>to</a:t>
            </a:r>
            <a:r>
              <a:rPr lang="nl-NL" sz="2200" dirty="0"/>
              <a:t> server					3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 err="1"/>
              <a:t>Graphical</a:t>
            </a:r>
            <a:r>
              <a:rPr lang="nl-NL" sz="2200" dirty="0"/>
              <a:t> </a:t>
            </a:r>
            <a:r>
              <a:rPr lang="nl-BE" sz="2200" dirty="0" err="1"/>
              <a:t>overview</a:t>
            </a:r>
            <a:r>
              <a:rPr lang="nl-BE" sz="2200" dirty="0"/>
              <a:t> 				5 weeks</a:t>
            </a:r>
            <a:endParaRPr lang="nl-NL" sz="2200" dirty="0"/>
          </a:p>
          <a:p>
            <a:pPr marL="1428750" lvl="2" indent="-514350">
              <a:buFont typeface="+mj-lt"/>
              <a:buAutoNum type="romanUcPeriod"/>
            </a:pPr>
            <a:endParaRPr lang="nl-NL" sz="2200" dirty="0"/>
          </a:p>
          <a:p>
            <a:pPr marL="571500" indent="-571500">
              <a:buFont typeface="+mj-lt"/>
              <a:buAutoNum type="romanUcPeriod"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82855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B0B43-D7E8-413B-B62A-D114987E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wbs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E99C-8071-4439-8447-87E6FBF4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BE" sz="2200" dirty="0"/>
              <a:t>3. Server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DDL						3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DML						1 week	</a:t>
            </a:r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8625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4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8BEE49-961F-45B7-A7E2-4D709982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Gant chart</a:t>
            </a: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Tijdelijke aanduiding voor inhoud 4" descr="Chart&#10;&#10;Description automatically generated">
            <a:extLst>
              <a:ext uri="{FF2B5EF4-FFF2-40B4-BE49-F238E27FC236}">
                <a16:creationId xmlns:a16="http://schemas.microsoft.com/office/drawing/2014/main" id="{1FEBAC44-9F86-4BDC-95D1-076A2A862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r="1" b="7830"/>
          <a:stretch/>
        </p:blipFill>
        <p:spPr>
          <a:xfrm>
            <a:off x="549058" y="2462667"/>
            <a:ext cx="11097349" cy="34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60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Presentation project</vt:lpstr>
      <vt:lpstr>Project description</vt:lpstr>
      <vt:lpstr>Extra function</vt:lpstr>
      <vt:lpstr>Description app</vt:lpstr>
      <vt:lpstr>Description site</vt:lpstr>
      <vt:lpstr>Work breakdown structure</vt:lpstr>
      <vt:lpstr>wbs</vt:lpstr>
      <vt:lpstr>wbs</vt:lpstr>
      <vt:lpstr>Gant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project</dc:title>
  <dc:creator>Niels Vervoort</dc:creator>
  <cp:lastModifiedBy>Niels Vervoort</cp:lastModifiedBy>
  <cp:revision>8</cp:revision>
  <dcterms:created xsi:type="dcterms:W3CDTF">2022-01-31T09:45:40Z</dcterms:created>
  <dcterms:modified xsi:type="dcterms:W3CDTF">2022-02-18T10:10:57Z</dcterms:modified>
</cp:coreProperties>
</file>