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01392-2DA0-4EE8-ACEB-3EE3E02D4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185906-F947-4CDC-AC77-3190A37ED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354EE4-8C27-492F-9D1D-D1BBDCD1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B014B74-BCC7-45B2-A785-5FD3447E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055238-5CC2-4BC8-9F5A-4B0BBED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215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DD74E-FF9D-49A1-8380-D70ACC90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C1AEC68-1099-40E4-9D6A-64C1BC3FB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04BE90-B4FC-4439-853C-352BB653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5199C3-DB59-4791-B709-C0E8401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18D358-7CE6-4AE2-BB87-A41BEBEA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15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377345C-C910-461C-9013-2CCB7751E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480153-EA8E-4C20-A60D-DE8B08222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DB8E07-089C-43B0-8C23-15192908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F1AF10-16C8-4978-A5B9-87D64CD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DC6098-3548-4CB6-A3B3-84AEA66F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4CC57-BDD0-4A1B-956C-2B6FAFC8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C868CAF-1E57-4E2A-8F20-318DAB28D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A2E1D9-7923-4707-98EA-47996EF6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FE6189-E79C-4D34-94D2-47E07CB5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1DCC54B-9514-4FDD-BCFC-88B3DE37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723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3889-D279-497F-BF84-B1810794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D251FC4-7A10-4B35-B1AC-811DAF800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89AD3-17C9-4E28-A906-2A69AC8B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1C5B16-E637-4EFF-9536-0399B69A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EE81654-F591-415C-8F74-DE3A364A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5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9EAD0-4ACB-4292-A4DA-40697BFF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7628FD-EB83-45CA-80F8-70C52215D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6E07D3-7D6E-417D-9222-4C61697C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866068-2F66-4612-8B6F-54BF9D3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E99EF8-CE7A-4383-B111-96C7A021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9E3FF74-1E3C-4CC6-AA47-FA23A3F4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87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44A96D-5729-4E79-864E-802A9247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018EC46-C1F3-47FB-A32E-0BF4DF3D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0FC623-D021-4286-B119-061CE001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E171CD1-41C4-4D2A-8496-B1F219AFE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07F0BE-0C12-4247-918C-16676059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197B3-4B0E-4DEF-8A19-27504B7A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89ADF5B-120D-4FFE-9BE0-A75B6F5E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A914674-1201-4752-B6C3-C8C2863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7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B834F-29C3-4589-9E6D-E2A6E433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D19CD5D-3AC9-4A13-8417-ED71CAD7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B5F96FD-799E-4ECE-BF27-EE2061FF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F50FFC-E499-4B82-92AE-7A11B7DC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175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8928E2F-F3D6-46EE-A527-57F7977C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47C942B-2D8F-46F5-859F-4A54C4E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419C1D3-A0FB-4080-9834-B1CB4029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167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A934B-2ECF-4EB6-8943-2C4D5CC5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D9F1CA-36E0-4405-B821-680B333E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B9BB697-FDA6-4DE5-BD0A-4579755C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E8BBFE-7CD5-44A7-AF4E-5B97253F0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EBC009-FBAD-4A41-811A-4B859F48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D54D4C3-4D71-4557-9F2F-4CE795A2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362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A3067-3753-4A6C-9BF8-7BEA5CFE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FD5596-BE80-4C86-824C-F2A0305EE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BD1F85-35EB-40F6-9822-8813FABF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96D106-794A-446A-B2B8-875E3B98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3044F3-0795-443A-8B45-B3965955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3D1CC9A-DAA9-4C44-8D53-1E362E8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767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E7D554-694A-4A6A-9641-E134C6AF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7FF6DB-8B54-4276-A3DB-7313F3D9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D26A9-A959-4E17-911F-2D4257E4A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544B2-1E52-4430-9EE3-376F5E603994}" type="datetimeFigureOut">
              <a:rPr lang="nl-BE" smtClean="0"/>
              <a:t>31/01/2022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7D4E3-ED95-461B-BBDD-19325BAB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39C570-BE9D-4994-9BB3-C9DC7105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7D710-C3AE-40B9-BCC2-73DAC6709C7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22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63479E-0390-4581-BCCF-D42F8B02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nl-NL" sz="7200"/>
              <a:t>Presentation project</a:t>
            </a:r>
            <a:endParaRPr lang="nl-BE" sz="72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1ED4AC5-0BDC-44AD-A763-05D8CEF14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nl-BE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09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D837D-0DE0-4A4B-8D09-01E2C9F7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l-NL" sz="4000"/>
              <a:t>Project </a:t>
            </a:r>
            <a:r>
              <a:rPr lang="en-GB" sz="4000"/>
              <a:t>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4F5E4B-14B3-4297-9E45-BBE8BF24C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nl-NL" sz="2200"/>
              <a:t>Running app</a:t>
            </a:r>
          </a:p>
          <a:p>
            <a:r>
              <a:rPr lang="nl-NL" sz="2200"/>
              <a:t>Website </a:t>
            </a:r>
            <a:endParaRPr lang="en-GB" sz="2200"/>
          </a:p>
          <a:p>
            <a:r>
              <a:rPr lang="en-GB" sz="2200"/>
              <a:t>Server</a:t>
            </a:r>
          </a:p>
          <a:p>
            <a:r>
              <a:rPr lang="en-GB" sz="2200"/>
              <a:t>Speech output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76201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8CA16-7C50-46CB-A0A3-380F8376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Work</a:t>
            </a:r>
            <a:r>
              <a:rPr lang="nl-NL" sz="5400" dirty="0"/>
              <a:t> breakdown </a:t>
            </a:r>
            <a:r>
              <a:rPr lang="nl-NL" sz="5400" dirty="0" err="1"/>
              <a:t>structure</a:t>
            </a:r>
            <a:endParaRPr lang="nl-BE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82A0-0EDC-4A39-8417-944517D37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200" dirty="0" err="1"/>
              <a:t>application</a:t>
            </a:r>
            <a:r>
              <a:rPr lang="nl-NL" sz="2200" dirty="0"/>
              <a:t> 							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Design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login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Timer, gps, route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User input </a:t>
            </a:r>
            <a:r>
              <a:rPr lang="nl-NL" sz="2200" dirty="0" err="1"/>
              <a:t>estimated</a:t>
            </a:r>
            <a:r>
              <a:rPr lang="nl-NL" sz="2200" dirty="0"/>
              <a:t> time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Speech feedback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/>
              <a:t>Link </a:t>
            </a:r>
            <a:r>
              <a:rPr lang="nl-NL" sz="2200" dirty="0" err="1"/>
              <a:t>to</a:t>
            </a:r>
            <a:r>
              <a:rPr lang="nl-NL" sz="2200" dirty="0"/>
              <a:t> server</a:t>
            </a:r>
          </a:p>
          <a:p>
            <a:pPr marL="971550" lvl="1" indent="-514350">
              <a:buFont typeface="+mj-lt"/>
              <a:buAutoNum type="romanUcPeriod"/>
            </a:pPr>
            <a:r>
              <a:rPr lang="nl-NL" sz="2200" dirty="0" err="1"/>
              <a:t>Graphical</a:t>
            </a:r>
            <a:r>
              <a:rPr lang="nl-NL" sz="2200" dirty="0"/>
              <a:t> </a:t>
            </a:r>
            <a:r>
              <a:rPr lang="nl-NL" sz="2200" dirty="0" err="1"/>
              <a:t>overview</a:t>
            </a: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457200" lvl="1" indent="0">
              <a:buNone/>
            </a:pPr>
            <a:endParaRPr lang="nl-NL" sz="2200" dirty="0"/>
          </a:p>
          <a:p>
            <a:pPr marL="971550" lvl="1" indent="-514350">
              <a:buFont typeface="+mj-lt"/>
              <a:buAutoNum type="romanUcPeriod"/>
            </a:pPr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97554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759B0-5254-487E-B0A0-951413A5E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wbs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109C-F235-4503-8114-DA6D07FFC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NL" sz="2200"/>
              <a:t>2. Website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/>
              <a:t>Design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/>
              <a:t>Log in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/>
              <a:t>Link to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NL" sz="2200"/>
              <a:t>Graphical </a:t>
            </a:r>
            <a:r>
              <a:rPr lang="nl-BE" sz="2200"/>
              <a:t>overview </a:t>
            </a:r>
            <a:endParaRPr lang="nl-NL" sz="2200"/>
          </a:p>
          <a:p>
            <a:pPr marL="1428750" lvl="2" indent="-514350">
              <a:buFont typeface="+mj-lt"/>
              <a:buAutoNum type="romanUcPeriod"/>
            </a:pPr>
            <a:endParaRPr lang="nl-NL" sz="2200"/>
          </a:p>
          <a:p>
            <a:pPr marL="571500" indent="-571500">
              <a:buFont typeface="+mj-lt"/>
              <a:buAutoNum type="romanUcPeriod"/>
            </a:pP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82855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B0B43-D7E8-413B-B62A-D114987E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sz="5400"/>
              <a:t>wbs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E99C-8071-4439-8447-87E6FBF4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nl-BE" sz="2200" dirty="0"/>
              <a:t>3. Server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DDL</a:t>
            </a:r>
          </a:p>
          <a:p>
            <a:pPr marL="1428750" lvl="2" indent="-514350">
              <a:buFont typeface="+mj-lt"/>
              <a:buAutoNum type="romanUcPeriod"/>
            </a:pPr>
            <a:r>
              <a:rPr lang="nl-BE" sz="2200" dirty="0"/>
              <a:t>DML</a:t>
            </a:r>
          </a:p>
          <a:p>
            <a:endParaRPr lang="nl-BE" sz="2200" dirty="0"/>
          </a:p>
        </p:txBody>
      </p:sp>
    </p:spTree>
    <p:extLst>
      <p:ext uri="{BB962C8B-B14F-4D97-AF65-F5344CB8AC3E}">
        <p14:creationId xmlns:p14="http://schemas.microsoft.com/office/powerpoint/2010/main" val="8625269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Presentation project</vt:lpstr>
      <vt:lpstr>Project description</vt:lpstr>
      <vt:lpstr>Work breakdown structure</vt:lpstr>
      <vt:lpstr>wbs</vt:lpstr>
      <vt:lpstr>wbs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project</dc:title>
  <dc:creator>Niels Vervoort</dc:creator>
  <cp:lastModifiedBy>Niels Vervoort</cp:lastModifiedBy>
  <cp:revision>3</cp:revision>
  <dcterms:created xsi:type="dcterms:W3CDTF">2022-01-31T09:45:40Z</dcterms:created>
  <dcterms:modified xsi:type="dcterms:W3CDTF">2022-01-31T12:15:45Z</dcterms:modified>
</cp:coreProperties>
</file>