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D3702A9-D675-4858-82C5-853A045BC2E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A95BF4-D576-4771-8686-0438BD5E6BD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162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</a:rPr>
              <a:t>CST 250</a:t>
            </a:r>
          </a:p>
          <a:p>
            <a:r>
              <a:rPr lang="en-US" sz="6600" dirty="0" smtClean="0"/>
              <a:t>	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Final Project:</a:t>
            </a:r>
          </a:p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	gnome sort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4876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 Thor Nielsen</a:t>
            </a:r>
          </a:p>
        </p:txBody>
      </p:sp>
    </p:spTree>
    <p:extLst>
      <p:ext uri="{BB962C8B-B14F-4D97-AF65-F5344CB8AC3E}">
        <p14:creationId xmlns:p14="http://schemas.microsoft.com/office/powerpoint/2010/main" val="40115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8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685800"/>
            <a:ext cx="2193324" cy="506628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gnome_sort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1126524" y="1328351"/>
            <a:ext cx="1600200" cy="626077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Initialize registers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$s0, $s1, $s4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122405" y="2187146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Load value into registers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$t0, $t1 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986994" y="2895600"/>
            <a:ext cx="1871019" cy="772297"/>
          </a:xfrm>
          <a:prstGeom prst="diamond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$t1 &lt; $t0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986993" y="4953000"/>
            <a:ext cx="1871019" cy="757881"/>
          </a:xfrm>
          <a:prstGeom prst="diamond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$a1 !=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1177" y="3886200"/>
            <a:ext cx="1727369" cy="878019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Decrement  count of array element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$a1 = $a1 - 1</a:t>
            </a:r>
          </a:p>
        </p:txBody>
      </p:sp>
      <p:cxnSp>
        <p:nvCxnSpPr>
          <p:cNvPr id="11" name="Elbow Connector 10"/>
          <p:cNvCxnSpPr>
            <a:stCxn id="8" idx="1"/>
            <a:endCxn id="6" idx="2"/>
          </p:cNvCxnSpPr>
          <p:nvPr/>
        </p:nvCxnSpPr>
        <p:spPr>
          <a:xfrm rot="10800000" flipH="1">
            <a:off x="986993" y="2489887"/>
            <a:ext cx="135412" cy="2842054"/>
          </a:xfrm>
          <a:prstGeom prst="bentConnector3">
            <a:avLst>
              <a:gd name="adj1" fmla="val -323948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934862" y="1192428"/>
            <a:ext cx="0" cy="1359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  <a:endCxn id="5" idx="4"/>
          </p:cNvCxnSpPr>
          <p:nvPr/>
        </p:nvCxnSpPr>
        <p:spPr>
          <a:xfrm flipV="1">
            <a:off x="1922505" y="1954428"/>
            <a:ext cx="4119" cy="2327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7" idx="0"/>
          </p:cNvCxnSpPr>
          <p:nvPr/>
        </p:nvCxnSpPr>
        <p:spPr>
          <a:xfrm flipH="1">
            <a:off x="1922504" y="2792628"/>
            <a:ext cx="1" cy="1029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2"/>
            <a:endCxn id="9" idx="0"/>
          </p:cNvCxnSpPr>
          <p:nvPr/>
        </p:nvCxnSpPr>
        <p:spPr>
          <a:xfrm>
            <a:off x="1922504" y="3667897"/>
            <a:ext cx="12358" cy="2183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8" idx="0"/>
          </p:cNvCxnSpPr>
          <p:nvPr/>
        </p:nvCxnSpPr>
        <p:spPr>
          <a:xfrm flipH="1">
            <a:off x="1922503" y="4764219"/>
            <a:ext cx="12359" cy="1887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116354" y="6096000"/>
            <a:ext cx="1612302" cy="648731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return</a:t>
            </a:r>
          </a:p>
        </p:txBody>
      </p:sp>
      <p:cxnSp>
        <p:nvCxnSpPr>
          <p:cNvPr id="40" name="Straight Connector 39"/>
          <p:cNvCxnSpPr>
            <a:stCxn id="38" idx="0"/>
            <a:endCxn id="8" idx="2"/>
          </p:cNvCxnSpPr>
          <p:nvPr/>
        </p:nvCxnSpPr>
        <p:spPr>
          <a:xfrm flipH="1" flipV="1">
            <a:off x="1922503" y="5710881"/>
            <a:ext cx="2" cy="385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8246" y="5029200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0" y="5638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2971800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6894" y="35814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148115" y="1143000"/>
            <a:ext cx="1600200" cy="626077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Store pointer $s0 on stack</a:t>
            </a:r>
            <a:endParaRPr lang="en-US" sz="1200" dirty="0"/>
          </a:p>
        </p:txBody>
      </p:sp>
      <p:sp>
        <p:nvSpPr>
          <p:cNvPr id="54" name="Oval 53"/>
          <p:cNvSpPr/>
          <p:nvPr/>
        </p:nvSpPr>
        <p:spPr>
          <a:xfrm>
            <a:off x="4145856" y="1981200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Store $t0 in current pointer</a:t>
            </a:r>
            <a:endParaRPr lang="en-US" sz="1200" dirty="0"/>
          </a:p>
        </p:txBody>
      </p:sp>
      <p:sp>
        <p:nvSpPr>
          <p:cNvPr id="55" name="Diamond 54"/>
          <p:cNvSpPr/>
          <p:nvPr/>
        </p:nvSpPr>
        <p:spPr>
          <a:xfrm>
            <a:off x="4031276" y="4400898"/>
            <a:ext cx="1820328" cy="772297"/>
          </a:xfrm>
          <a:prstGeom prst="diamond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$a0 == $s0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45856" y="5469586"/>
            <a:ext cx="1600200" cy="648731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Recover pointer $so from stack</a:t>
            </a:r>
          </a:p>
        </p:txBody>
      </p:sp>
      <p:cxnSp>
        <p:nvCxnSpPr>
          <p:cNvPr id="60" name="Straight Connector 59"/>
          <p:cNvCxnSpPr>
            <a:stCxn id="54" idx="0"/>
            <a:endCxn id="53" idx="4"/>
          </p:cNvCxnSpPr>
          <p:nvPr/>
        </p:nvCxnSpPr>
        <p:spPr>
          <a:xfrm flipV="1">
            <a:off x="4945956" y="1769077"/>
            <a:ext cx="2259" cy="212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4" idx="4"/>
            <a:endCxn id="70" idx="0"/>
          </p:cNvCxnSpPr>
          <p:nvPr/>
        </p:nvCxnSpPr>
        <p:spPr>
          <a:xfrm>
            <a:off x="4945956" y="2586682"/>
            <a:ext cx="4518" cy="1565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5" idx="0"/>
            <a:endCxn id="72" idx="4"/>
          </p:cNvCxnSpPr>
          <p:nvPr/>
        </p:nvCxnSpPr>
        <p:spPr>
          <a:xfrm flipV="1">
            <a:off x="4941440" y="4124409"/>
            <a:ext cx="0" cy="2764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2"/>
            <a:endCxn id="57" idx="0"/>
          </p:cNvCxnSpPr>
          <p:nvPr/>
        </p:nvCxnSpPr>
        <p:spPr>
          <a:xfrm>
            <a:off x="4941440" y="5173195"/>
            <a:ext cx="4516" cy="2963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50374" y="2743200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Decrement array pointer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4141340" y="3518927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Store $t1 in current pointer</a:t>
            </a:r>
            <a:endParaRPr lang="en-US" sz="1200" dirty="0"/>
          </a:p>
        </p:txBody>
      </p:sp>
      <p:cxnSp>
        <p:nvCxnSpPr>
          <p:cNvPr id="82" name="Elbow Connector 81"/>
          <p:cNvCxnSpPr>
            <a:stCxn id="57" idx="2"/>
            <a:endCxn id="9" idx="6"/>
          </p:cNvCxnSpPr>
          <p:nvPr/>
        </p:nvCxnSpPr>
        <p:spPr>
          <a:xfrm rot="10800000">
            <a:off x="2798546" y="4325210"/>
            <a:ext cx="1347310" cy="146874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" idx="3"/>
            <a:endCxn id="53" idx="2"/>
          </p:cNvCxnSpPr>
          <p:nvPr/>
        </p:nvCxnSpPr>
        <p:spPr>
          <a:xfrm flipV="1">
            <a:off x="2858013" y="1456039"/>
            <a:ext cx="1290102" cy="182571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2" idx="0"/>
            <a:endCxn id="70" idx="4"/>
          </p:cNvCxnSpPr>
          <p:nvPr/>
        </p:nvCxnSpPr>
        <p:spPr>
          <a:xfrm flipV="1">
            <a:off x="4941440" y="3348682"/>
            <a:ext cx="9034" cy="1702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590754" y="2928553"/>
            <a:ext cx="1600200" cy="626077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Decrement array pointer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6588495" y="3766753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Load value into $t0</a:t>
            </a:r>
            <a:endParaRPr lang="en-US" sz="1200" dirty="0"/>
          </a:p>
        </p:txBody>
      </p:sp>
      <p:sp>
        <p:nvSpPr>
          <p:cNvPr id="136" name="Diamond 135"/>
          <p:cNvSpPr/>
          <p:nvPr/>
        </p:nvSpPr>
        <p:spPr>
          <a:xfrm>
            <a:off x="6487465" y="4645283"/>
            <a:ext cx="1820328" cy="772297"/>
          </a:xfrm>
          <a:prstGeom prst="diamond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dirty="0" smtClean="0">
                <a:solidFill>
                  <a:schemeClr val="bg1"/>
                </a:solidFill>
              </a:rPr>
              <a:t>t0 &lt; $t1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8" name="Straight Connector 137"/>
          <p:cNvCxnSpPr>
            <a:stCxn id="135" idx="0"/>
          </p:cNvCxnSpPr>
          <p:nvPr/>
        </p:nvCxnSpPr>
        <p:spPr>
          <a:xfrm flipV="1">
            <a:off x="7388595" y="3554630"/>
            <a:ext cx="2259" cy="212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6" idx="2"/>
            <a:endCxn id="142" idx="0"/>
          </p:cNvCxnSpPr>
          <p:nvPr/>
        </p:nvCxnSpPr>
        <p:spPr>
          <a:xfrm flipH="1">
            <a:off x="7388595" y="5417580"/>
            <a:ext cx="9034" cy="2933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4"/>
            <a:endCxn id="136" idx="0"/>
          </p:cNvCxnSpPr>
          <p:nvPr/>
        </p:nvCxnSpPr>
        <p:spPr>
          <a:xfrm>
            <a:off x="7388595" y="4372235"/>
            <a:ext cx="9034" cy="27304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588495" y="5710881"/>
            <a:ext cx="1600200" cy="605482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Increment array pointer</a:t>
            </a:r>
            <a:endParaRPr lang="en-US" sz="1200" dirty="0"/>
          </a:p>
        </p:txBody>
      </p:sp>
      <p:cxnSp>
        <p:nvCxnSpPr>
          <p:cNvPr id="153" name="Elbow Connector 152"/>
          <p:cNvCxnSpPr>
            <a:stCxn id="142" idx="6"/>
            <a:endCxn id="54" idx="6"/>
          </p:cNvCxnSpPr>
          <p:nvPr/>
        </p:nvCxnSpPr>
        <p:spPr>
          <a:xfrm flipH="1" flipV="1">
            <a:off x="5746056" y="2283941"/>
            <a:ext cx="2442639" cy="3729681"/>
          </a:xfrm>
          <a:prstGeom prst="bentConnector3">
            <a:avLst>
              <a:gd name="adj1" fmla="val -9359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36" idx="1"/>
            <a:endCxn id="57" idx="6"/>
          </p:cNvCxnSpPr>
          <p:nvPr/>
        </p:nvCxnSpPr>
        <p:spPr>
          <a:xfrm rot="10800000" flipV="1">
            <a:off x="5746057" y="5031432"/>
            <a:ext cx="741409" cy="76252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3"/>
            <a:endCxn id="134" idx="2"/>
          </p:cNvCxnSpPr>
          <p:nvPr/>
        </p:nvCxnSpPr>
        <p:spPr>
          <a:xfrm flipV="1">
            <a:off x="5851604" y="3241592"/>
            <a:ext cx="739150" cy="15454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932070" y="510025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324600" y="473538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73096" y="44647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393759" y="534154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0687"/>
              </p:ext>
            </p:extLst>
          </p:nvPr>
        </p:nvGraphicFramePr>
        <p:xfrm>
          <a:off x="1977768" y="1691640"/>
          <a:ext cx="541363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633"/>
                <a:gridCol w="1371600"/>
                <a:gridCol w="1676400"/>
                <a:gridCol w="12699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Cycle</a:t>
                      </a:r>
                      <a:r>
                        <a:rPr lang="en-US" baseline="0" dirty="0" smtClean="0"/>
                        <a:t> 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Accumulative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 2 3 4 5;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5 4 3 2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1 3</a:t>
                      </a:r>
                      <a:r>
                        <a:rPr lang="en-US" baseline="0" dirty="0" smtClean="0"/>
                        <a:t> 5 4 2;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1 2 3 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78 54 2891 75;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250 10 2015 4 1;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64917" y="1600200"/>
            <a:ext cx="605028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Deciding between </a:t>
            </a:r>
            <a:r>
              <a:rPr lang="en-US" dirty="0" err="1" smtClean="0">
                <a:solidFill>
                  <a:schemeClr val="bg1"/>
                </a:solidFill>
              </a:rPr>
              <a:t>bne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beq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	to reduce the </a:t>
            </a:r>
            <a:r>
              <a:rPr lang="en-US" sz="1600" dirty="0" err="1" smtClean="0">
                <a:solidFill>
                  <a:schemeClr val="bg1"/>
                </a:solidFill>
              </a:rPr>
              <a:t>loc</a:t>
            </a:r>
            <a:r>
              <a:rPr lang="en-US" sz="1600" dirty="0" smtClean="0">
                <a:solidFill>
                  <a:schemeClr val="bg1"/>
                </a:solidFill>
              </a:rPr>
              <a:t> I had to play around and make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adjustments that would follow the same flow 	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Determining if when I wanted the </a:t>
            </a:r>
            <a:r>
              <a:rPr lang="en-US" dirty="0" err="1" smtClean="0">
                <a:solidFill>
                  <a:schemeClr val="bg1"/>
                </a:solidFill>
              </a:rPr>
              <a:t>slt</a:t>
            </a:r>
            <a:r>
              <a:rPr lang="en-US" dirty="0" smtClean="0">
                <a:solidFill>
                  <a:schemeClr val="bg1"/>
                </a:solidFill>
              </a:rPr>
              <a:t> fags to be set</a:t>
            </a:r>
          </a:p>
          <a:p>
            <a:pPr lvl="2"/>
            <a:r>
              <a:rPr lang="en-US" sz="1400" dirty="0" smtClean="0">
                <a:solidFill>
                  <a:schemeClr val="bg1"/>
                </a:solidFill>
              </a:rPr>
              <a:t>The first </a:t>
            </a:r>
            <a:r>
              <a:rPr lang="en-US" sz="1400" dirty="0" err="1" smtClean="0">
                <a:solidFill>
                  <a:schemeClr val="bg1"/>
                </a:solidFill>
              </a:rPr>
              <a:t>slt</a:t>
            </a:r>
            <a:r>
              <a:rPr lang="en-US" sz="1400" dirty="0" smtClean="0">
                <a:solidFill>
                  <a:schemeClr val="bg1"/>
                </a:solidFill>
              </a:rPr>
              <a:t> checked $t1&lt;$t0  to reduce code. The second checked $t0&lt;$t1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Not having the instruction set </a:t>
            </a:r>
            <a:r>
              <a:rPr lang="en-US" dirty="0" err="1" smtClean="0">
                <a:solidFill>
                  <a:schemeClr val="bg1"/>
                </a:solidFill>
              </a:rPr>
              <a:t>subiu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I tried to use </a:t>
            </a:r>
            <a:r>
              <a:rPr lang="en-US" sz="1400" dirty="0" err="1" smtClean="0">
                <a:solidFill>
                  <a:schemeClr val="bg1"/>
                </a:solidFill>
              </a:rPr>
              <a:t>subiu</a:t>
            </a:r>
            <a:r>
              <a:rPr lang="en-US" sz="1400" dirty="0" smtClean="0">
                <a:solidFill>
                  <a:schemeClr val="bg1"/>
                </a:solidFill>
              </a:rPr>
              <a:t> but ended up with build 		errors, so I had to use li and </a:t>
            </a:r>
            <a:r>
              <a:rPr lang="en-US" sz="1400" dirty="0" err="1" smtClean="0">
                <a:solidFill>
                  <a:schemeClr val="bg1"/>
                </a:solidFill>
              </a:rPr>
              <a:t>subu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Ending the sort when $a1 was equal to 1 instead of zero</a:t>
            </a:r>
          </a:p>
          <a:p>
            <a:pPr lvl="2"/>
            <a:r>
              <a:rPr lang="en-US" sz="1400" dirty="0" smtClean="0">
                <a:solidFill>
                  <a:schemeClr val="bg1"/>
                </a:solidFill>
              </a:rPr>
              <a:t>To end the program I originally checked to see if all my array elements had been counted which would have left  $a1= 0.  This put me into and infinite loop in the </a:t>
            </a:r>
            <a:r>
              <a:rPr lang="en-US" sz="1400" dirty="0" err="1" smtClean="0">
                <a:solidFill>
                  <a:schemeClr val="bg1"/>
                </a:solidFill>
              </a:rPr>
              <a:t>repeat_swap</a:t>
            </a:r>
            <a:r>
              <a:rPr lang="en-US" sz="1400" dirty="0" smtClean="0">
                <a:solidFill>
                  <a:schemeClr val="bg1"/>
                </a:solidFill>
              </a:rPr>
              <a:t>.  I found that I had to check for $a1=1 because the pointer was looking at the next element in the array.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144</TotalTime>
  <Words>172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Flow Chart </vt:lpstr>
      <vt:lpstr>Performance</vt:lpstr>
      <vt:lpstr>Problem areas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Nielsen</dc:creator>
  <cp:lastModifiedBy>Thor Nielsen</cp:lastModifiedBy>
  <cp:revision>13</cp:revision>
  <dcterms:created xsi:type="dcterms:W3CDTF">2016-02-28T19:44:22Z</dcterms:created>
  <dcterms:modified xsi:type="dcterms:W3CDTF">2016-02-28T22:08:28Z</dcterms:modified>
</cp:coreProperties>
</file>