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58" r:id="rId7"/>
    <p:sldId id="259" r:id="rId8"/>
    <p:sldId id="267" r:id="rId9"/>
    <p:sldId id="268" r:id="rId10"/>
    <p:sldId id="266" r:id="rId11"/>
    <p:sldId id="265" r:id="rId12"/>
    <p:sldId id="264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7824-FA67-4317-975F-654BAD87F3E9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125F-3545-43ED-8572-FC90C4BA142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9600" dirty="0" err="1" smtClean="0">
                <a:latin typeface="Agency FB" pitchFamily="34" charset="0"/>
              </a:rPr>
              <a:t>RandomGame</a:t>
            </a:r>
            <a:endParaRPr lang="pl-PL" sz="9600" dirty="0">
              <a:latin typeface="Agency FB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Projekt grupowy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się </a:t>
            </a:r>
            <a:r>
              <a:rPr lang="pl-PL" dirty="0" smtClean="0"/>
              <a:t>jeszcze udało: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Działająca aplikacja</a:t>
            </a:r>
          </a:p>
          <a:p>
            <a:r>
              <a:rPr lang="pl-PL" dirty="0" smtClean="0"/>
              <a:t>Korzystamy z gotowych grafik</a:t>
            </a:r>
          </a:p>
          <a:p>
            <a:r>
              <a:rPr lang="pl-PL" dirty="0" smtClean="0"/>
              <a:t>Realizacja podstawowych założeń</a:t>
            </a:r>
          </a:p>
          <a:p>
            <a:r>
              <a:rPr lang="pl-PL" dirty="0" smtClean="0"/>
              <a:t>Integracja z platformami mobilnymi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się nie udało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Brak </a:t>
            </a:r>
            <a:r>
              <a:rPr lang="pl-PL" dirty="0" smtClean="0"/>
              <a:t>dostatecznych </a:t>
            </a:r>
            <a:r>
              <a:rPr lang="pl-PL" dirty="0" smtClean="0"/>
              <a:t>testów </a:t>
            </a:r>
          </a:p>
          <a:p>
            <a:r>
              <a:rPr lang="pl-PL" dirty="0" smtClean="0"/>
              <a:t>Brak zaimplementowanych wszystkich funkcjonalności</a:t>
            </a:r>
          </a:p>
          <a:p>
            <a:r>
              <a:rPr lang="pl-PL" dirty="0" smtClean="0"/>
              <a:t>Nie wszystkie założenia zostały zrealizowane</a:t>
            </a:r>
          </a:p>
          <a:p>
            <a:r>
              <a:rPr lang="pl-PL" dirty="0" smtClean="0"/>
              <a:t>Statyczne poziomy</a:t>
            </a:r>
          </a:p>
          <a:p>
            <a:r>
              <a:rPr lang="pl-PL" dirty="0" smtClean="0"/>
              <a:t>Autorska grafika</a:t>
            </a:r>
          </a:p>
          <a:p>
            <a:r>
              <a:rPr lang="pl-PL" dirty="0" smtClean="0"/>
              <a:t>Brak dokumentacji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 nas działa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  <p:pic>
        <p:nvPicPr>
          <p:cNvPr id="3074" name="Picture 2" descr="C:\Users\piotr\Desktop\SuccessKi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214554"/>
            <a:ext cx="4038600" cy="269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</a:t>
            </a:r>
            <a:endParaRPr lang="pl-PL" dirty="0"/>
          </a:p>
        </p:txBody>
      </p:sp>
      <p:pic>
        <p:nvPicPr>
          <p:cNvPr id="1026" name="Picture 2" descr="C:\Users\piotr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6275174" cy="352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Wyzwanie…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pl-PL" dirty="0" smtClean="0"/>
              <a:t>Stworzenie ciekawej </a:t>
            </a:r>
            <a:r>
              <a:rPr lang="pl-PL" dirty="0" err="1" smtClean="0"/>
              <a:t>platformówki</a:t>
            </a:r>
            <a:r>
              <a:rPr lang="pl-PL" dirty="0" smtClean="0"/>
              <a:t> w 4 osoby w 2 miesiące</a:t>
            </a:r>
            <a:endParaRPr lang="pl-PL" dirty="0"/>
          </a:p>
        </p:txBody>
      </p:sp>
      <p:pic>
        <p:nvPicPr>
          <p:cNvPr id="2050" name="Picture 2" descr="C:\Users\piotr\Desktop\indek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6929486" cy="3966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Wyzwanie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Dobra komunikacja w zespole</a:t>
            </a:r>
          </a:p>
          <a:p>
            <a:r>
              <a:rPr lang="pl-PL" dirty="0" smtClean="0"/>
              <a:t>Implementacja silnika gry</a:t>
            </a:r>
          </a:p>
          <a:p>
            <a:r>
              <a:rPr lang="pl-PL" dirty="0" smtClean="0"/>
              <a:t>Grafika</a:t>
            </a:r>
          </a:p>
          <a:p>
            <a:r>
              <a:rPr lang="pl-PL" dirty="0" smtClean="0"/>
              <a:t>Design poziomów</a:t>
            </a:r>
          </a:p>
          <a:p>
            <a:r>
              <a:rPr lang="pl-PL" dirty="0" smtClean="0"/>
              <a:t>Proceduralne generowanie terenu</a:t>
            </a:r>
            <a:endParaRPr lang="pl-PL" dirty="0"/>
          </a:p>
          <a:p>
            <a:r>
              <a:rPr lang="pl-PL" dirty="0" smtClean="0"/>
              <a:t>Testowanie</a:t>
            </a:r>
          </a:p>
          <a:p>
            <a:r>
              <a:rPr lang="pl-PL" dirty="0"/>
              <a:t>P</a:t>
            </a:r>
            <a:r>
              <a:rPr lang="pl-PL" dirty="0" smtClean="0"/>
              <a:t>rzygotowanie pod platformy mobilne</a:t>
            </a:r>
          </a:p>
          <a:p>
            <a:r>
              <a:rPr lang="pl-PL" dirty="0"/>
              <a:t>D</a:t>
            </a:r>
            <a:r>
              <a:rPr lang="pl-PL" dirty="0" smtClean="0"/>
              <a:t>okumentacja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Znane każdemu środowisko do kontroli wersji</a:t>
            </a:r>
          </a:p>
          <a:p>
            <a:r>
              <a:rPr lang="pl-PL" dirty="0" smtClean="0"/>
              <a:t>Możliwość sprawdzania postępów prac</a:t>
            </a:r>
          </a:p>
          <a:p>
            <a:r>
              <a:rPr lang="pl-PL" dirty="0" smtClean="0"/>
              <a:t>Możliwość zgłaszania pomysłów na bieżąco</a:t>
            </a:r>
          </a:p>
          <a:p>
            <a:r>
              <a:rPr lang="pl-PL" dirty="0" smtClean="0"/>
              <a:t>Przydzielanie zadań odpowiedzialnym osobom </a:t>
            </a:r>
          </a:p>
          <a:p>
            <a:endParaRPr lang="pl-PL" dirty="0"/>
          </a:p>
        </p:txBody>
      </p:sp>
      <p:pic>
        <p:nvPicPr>
          <p:cNvPr id="4" name="Picture 2" descr="C:\Users\piotr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3857628"/>
            <a:ext cx="280035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Unity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/>
          </a:p>
          <a:p>
            <a:r>
              <a:rPr lang="pl-PL" dirty="0" smtClean="0"/>
              <a:t>Łatwość obsługi</a:t>
            </a:r>
          </a:p>
          <a:p>
            <a:r>
              <a:rPr lang="pl-PL" dirty="0" smtClean="0"/>
              <a:t>Dostępność rozwiązań</a:t>
            </a:r>
          </a:p>
          <a:p>
            <a:r>
              <a:rPr lang="pl-PL" dirty="0" smtClean="0"/>
              <a:t>Gotowe grafiki</a:t>
            </a:r>
          </a:p>
          <a:p>
            <a:r>
              <a:rPr lang="pl-PL" dirty="0" smtClean="0"/>
              <a:t>Rozbudowane środowisko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Mało czasu</a:t>
            </a:r>
          </a:p>
          <a:p>
            <a:r>
              <a:rPr lang="pl-PL" dirty="0" smtClean="0"/>
              <a:t>Brak możliwości częstych spotkań</a:t>
            </a:r>
          </a:p>
          <a:p>
            <a:r>
              <a:rPr lang="pl-PL" dirty="0" smtClean="0"/>
              <a:t>Sporadyczne spotkania</a:t>
            </a:r>
          </a:p>
          <a:p>
            <a:r>
              <a:rPr lang="pl-PL" dirty="0" smtClean="0"/>
              <a:t>Spóźnienia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się udało?</a:t>
            </a:r>
            <a:endParaRPr lang="pl-PL" dirty="0"/>
          </a:p>
        </p:txBody>
      </p:sp>
      <p:pic>
        <p:nvPicPr>
          <p:cNvPr id="1027" name="Picture 3" descr="C:\Users\piotr\Desktop\randgame\ra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229600" cy="462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się udało2?</a:t>
            </a:r>
            <a:endParaRPr lang="pl-PL" dirty="0"/>
          </a:p>
        </p:txBody>
      </p:sp>
      <p:pic>
        <p:nvPicPr>
          <p:cNvPr id="2050" name="Picture 2" descr="C:\Users\piotr\Downloads\ran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229601" cy="462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128</Words>
  <Application>Microsoft Office PowerPoint</Application>
  <PresentationFormat>Pokaz na ekranie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RandomGame</vt:lpstr>
      <vt:lpstr>ZESPÓŁ</vt:lpstr>
      <vt:lpstr>Wyzwanie…</vt:lpstr>
      <vt:lpstr>Wyzwanie c.d.</vt:lpstr>
      <vt:lpstr>GitHub</vt:lpstr>
      <vt:lpstr>Unity</vt:lpstr>
      <vt:lpstr>Problemy</vt:lpstr>
      <vt:lpstr>Co się udało?</vt:lpstr>
      <vt:lpstr>Co się udało2?</vt:lpstr>
      <vt:lpstr>Co się jeszcze udało:</vt:lpstr>
      <vt:lpstr>Co się nie udało</vt:lpstr>
      <vt:lpstr>U nas działa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RandomGame</dc:title>
  <dc:creator>piotr</dc:creator>
  <cp:lastModifiedBy>piotr</cp:lastModifiedBy>
  <cp:revision>12</cp:revision>
  <dcterms:created xsi:type="dcterms:W3CDTF">2017-01-21T15:38:43Z</dcterms:created>
  <dcterms:modified xsi:type="dcterms:W3CDTF">2017-01-21T17:51:50Z</dcterms:modified>
</cp:coreProperties>
</file>