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8" r:id="rId4"/>
    <p:sldId id="260" r:id="rId5"/>
    <p:sldId id="261" r:id="rId6"/>
    <p:sldId id="262" r:id="rId7"/>
    <p:sldId id="270" r:id="rId8"/>
    <p:sldId id="271" r:id="rId9"/>
    <p:sldId id="258" r:id="rId10"/>
    <p:sldId id="267" r:id="rId11"/>
    <p:sldId id="259" r:id="rId12"/>
    <p:sldId id="266" r:id="rId13"/>
    <p:sldId id="265" r:id="rId14"/>
    <p:sldId id="264" r:id="rId15"/>
    <p:sldId id="269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09B34-6689-4189-9663-4DC4D5F1BB5E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9FB7F-2FFF-4A7C-ABAD-34C9B99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9FB7F-2FFF-4A7C-ABAD-34C9B99658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7824-FA67-4317-975F-654BAD87F3E9}" type="datetimeFigureOut">
              <a:rPr lang="pl-PL" smtClean="0"/>
              <a:t>2017-01-22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125F-3545-43ED-8572-FC90C4BA142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9600" dirty="0" smtClean="0">
                <a:latin typeface="Agency FB" pitchFamily="34" charset="0"/>
              </a:rPr>
              <a:t>TheGame</a:t>
            </a:r>
            <a:endParaRPr lang="pl-PL" sz="9600" dirty="0">
              <a:latin typeface="Agency FB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grupowy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Mono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r>
              <a:rPr lang="pl-PL" dirty="0" smtClean="0"/>
              <a:t>Otwartoźródłowy odpowiednik .NET</a:t>
            </a:r>
          </a:p>
          <a:p>
            <a:r>
              <a:rPr lang="pl-PL" dirty="0" smtClean="0"/>
              <a:t>Wsparcie dla m.in. Windows, Linux, OSX, iOS, Android, UWP etc.</a:t>
            </a:r>
          </a:p>
          <a:p>
            <a:r>
              <a:rPr lang="pl-PL" dirty="0" smtClean="0"/>
              <a:t>Niestety, wspiera C# tylko do wersji 4.0</a:t>
            </a:r>
          </a:p>
        </p:txBody>
      </p:sp>
    </p:spTree>
    <p:extLst>
      <p:ext uri="{BB962C8B-B14F-4D97-AF65-F5344CB8AC3E}">
        <p14:creationId xmlns:p14="http://schemas.microsoft.com/office/powerpoint/2010/main" val="26020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Mało czasu</a:t>
            </a:r>
          </a:p>
          <a:p>
            <a:r>
              <a:rPr lang="pl-PL" dirty="0" smtClean="0"/>
              <a:t>Brak możliwości częstych spotkań</a:t>
            </a:r>
          </a:p>
          <a:p>
            <a:r>
              <a:rPr lang="pl-PL" dirty="0" smtClean="0"/>
              <a:t>Spóźnienia</a:t>
            </a:r>
          </a:p>
          <a:p>
            <a:r>
              <a:rPr lang="pl-PL" dirty="0" smtClean="0"/>
              <a:t>Brak doświadczenia w podobnych projektach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się udało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Działająca aplikacja</a:t>
            </a:r>
          </a:p>
          <a:p>
            <a:r>
              <a:rPr lang="pl-PL" dirty="0" smtClean="0"/>
              <a:t>Korzystamy z gotowych grafik</a:t>
            </a:r>
          </a:p>
          <a:p>
            <a:r>
              <a:rPr lang="pl-PL" dirty="0" smtClean="0"/>
              <a:t>Realizacja podstawowych założeń</a:t>
            </a:r>
          </a:p>
          <a:p>
            <a:r>
              <a:rPr lang="pl-PL" dirty="0" smtClean="0"/>
              <a:t>Integracja z platformami mobilnymi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wszystko się udało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dostatecznych testów </a:t>
            </a:r>
          </a:p>
          <a:p>
            <a:r>
              <a:rPr lang="pl-PL" dirty="0" smtClean="0"/>
              <a:t>Brak zaimplementowanych wszystkich funkcjonalności</a:t>
            </a:r>
          </a:p>
          <a:p>
            <a:r>
              <a:rPr lang="pl-PL" dirty="0" smtClean="0"/>
              <a:t>Nie wszystkie założenia zostały zrealizowane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 nas działa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00870"/>
            <a:ext cx="3520232" cy="4861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pl-PL" dirty="0" smtClean="0"/>
              <a:t>Live 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50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</a:t>
            </a:r>
            <a:endParaRPr lang="pl-PL" dirty="0"/>
          </a:p>
        </p:txBody>
      </p:sp>
      <p:pic>
        <p:nvPicPr>
          <p:cNvPr id="8" name="Picture 2" descr="C:\Users\piotr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78"/>
            <a:ext cx="6275174" cy="352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l-PL" dirty="0" smtClean="0"/>
              <a:t>Opiekun:</a:t>
            </a:r>
          </a:p>
          <a:p>
            <a:pPr lvl="1"/>
            <a:r>
              <a:rPr lang="pl-PL" dirty="0" smtClean="0"/>
              <a:t>Maciej Kraszewski</a:t>
            </a:r>
          </a:p>
          <a:p>
            <a:r>
              <a:rPr lang="pl-PL" dirty="0" smtClean="0"/>
              <a:t>Zespół:</a:t>
            </a:r>
          </a:p>
          <a:p>
            <a:pPr lvl="1"/>
            <a:r>
              <a:rPr lang="pl-PL" sz="2000" dirty="0" smtClean="0"/>
              <a:t>Bartosz Kuźmiński (testowanie, adaptacja na platformy mobilne)</a:t>
            </a:r>
          </a:p>
          <a:p>
            <a:pPr lvl="1"/>
            <a:r>
              <a:rPr lang="pl-PL" sz="2000" dirty="0" smtClean="0"/>
              <a:t>Piotr Słupczewski (Opracowanie poziomów, komunikacja)</a:t>
            </a:r>
          </a:p>
          <a:p>
            <a:pPr lvl="1"/>
            <a:r>
              <a:rPr lang="pl-PL" sz="2000" dirty="0" smtClean="0"/>
              <a:t>Robert Zmuda Trzebiatowski (grafika, UI)</a:t>
            </a:r>
          </a:p>
          <a:p>
            <a:pPr lvl="1"/>
            <a:r>
              <a:rPr lang="pl-PL" sz="2000" dirty="0" smtClean="0"/>
              <a:t>Jan Nielek (stack overflow copypaster) 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888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Wyzwanie…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2392" y="1196752"/>
            <a:ext cx="8229600" cy="4525963"/>
          </a:xfrm>
        </p:spPr>
        <p:txBody>
          <a:bodyPr/>
          <a:lstStyle/>
          <a:p>
            <a:r>
              <a:rPr lang="pl-PL" dirty="0" smtClean="0"/>
              <a:t>Stworzenie ciekawej </a:t>
            </a:r>
            <a:r>
              <a:rPr lang="pl-PL" dirty="0" err="1" smtClean="0"/>
              <a:t>platformówki</a:t>
            </a:r>
            <a:r>
              <a:rPr lang="pl-PL" dirty="0" smtClean="0"/>
              <a:t> w 4 osoby w 2 miesiące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4864"/>
            <a:ext cx="6906344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Wyzwanie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Dobra komunikacja </a:t>
            </a:r>
            <a:r>
              <a:rPr lang="pl-PL" smtClean="0"/>
              <a:t>w zespole (slack, github)</a:t>
            </a:r>
            <a:endParaRPr lang="pl-PL" dirty="0" smtClean="0"/>
          </a:p>
          <a:p>
            <a:r>
              <a:rPr lang="pl-PL" dirty="0" smtClean="0"/>
              <a:t>Implementacja silnika gry</a:t>
            </a:r>
          </a:p>
          <a:p>
            <a:r>
              <a:rPr lang="pl-PL" dirty="0" smtClean="0"/>
              <a:t>Grafika</a:t>
            </a:r>
          </a:p>
          <a:p>
            <a:r>
              <a:rPr lang="pl-PL" dirty="0" smtClean="0"/>
              <a:t>Design poziomów</a:t>
            </a:r>
          </a:p>
          <a:p>
            <a:r>
              <a:rPr lang="pl-PL" dirty="0" smtClean="0"/>
              <a:t>Proceduralne generowanie terenu</a:t>
            </a:r>
            <a:endParaRPr lang="pl-PL" dirty="0"/>
          </a:p>
          <a:p>
            <a:r>
              <a:rPr lang="pl-PL" dirty="0" smtClean="0"/>
              <a:t>Testowanie</a:t>
            </a:r>
          </a:p>
          <a:p>
            <a:r>
              <a:rPr lang="pl-PL" dirty="0"/>
              <a:t>P</a:t>
            </a:r>
            <a:r>
              <a:rPr lang="pl-PL" dirty="0" smtClean="0"/>
              <a:t>rzygotowanie pod platformy mobilne</a:t>
            </a:r>
          </a:p>
          <a:p>
            <a:r>
              <a:rPr lang="pl-PL" dirty="0"/>
              <a:t>D</a:t>
            </a:r>
            <a:r>
              <a:rPr lang="pl-PL" dirty="0" smtClean="0"/>
              <a:t>okumentacja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Znane każdemu środowisko do kontroli wersji</a:t>
            </a:r>
          </a:p>
          <a:p>
            <a:r>
              <a:rPr lang="pl-PL" dirty="0" smtClean="0"/>
              <a:t>Możliwość sprawdzania postępów prac</a:t>
            </a:r>
          </a:p>
          <a:p>
            <a:r>
              <a:rPr lang="pl-PL" dirty="0" smtClean="0"/>
              <a:t>Możliwość zgłaszania pomysłów na bieżąco</a:t>
            </a:r>
          </a:p>
          <a:p>
            <a:r>
              <a:rPr lang="pl-PL" dirty="0" smtClean="0"/>
              <a:t>Przydzielanie zadań odpowiedzialnym osobom </a:t>
            </a:r>
          </a:p>
          <a:p>
            <a:endParaRPr lang="pl-PL" dirty="0"/>
          </a:p>
        </p:txBody>
      </p:sp>
      <p:pic>
        <p:nvPicPr>
          <p:cNvPr id="4" name="Picture 2" descr="C:\Users\piotr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857628"/>
            <a:ext cx="2800350" cy="163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Issue tracker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96" y="1700808"/>
            <a:ext cx="7650304" cy="35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Commits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492896"/>
            <a:ext cx="7776864" cy="26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Unity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r>
              <a:rPr lang="pl-PL" dirty="0" smtClean="0"/>
              <a:t>Łatwość obsługi</a:t>
            </a:r>
          </a:p>
          <a:p>
            <a:r>
              <a:rPr lang="pl-PL" dirty="0" smtClean="0"/>
              <a:t>Dostępność rozwiązań</a:t>
            </a:r>
          </a:p>
          <a:p>
            <a:r>
              <a:rPr lang="pl-PL" dirty="0" smtClean="0"/>
              <a:t>Gotowe grafiki</a:t>
            </a:r>
          </a:p>
          <a:p>
            <a:r>
              <a:rPr lang="pl-PL" dirty="0" smtClean="0"/>
              <a:t>Rozbudowane środowisko</a:t>
            </a:r>
          </a:p>
          <a:p>
            <a:r>
              <a:rPr lang="pl-PL" dirty="0" smtClean="0"/>
              <a:t>Mono gwarantuje multiplatformowość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199</Words>
  <Application>Microsoft Office PowerPoint</Application>
  <PresentationFormat>On-screen Show (4:3)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Wingdings</vt:lpstr>
      <vt:lpstr>Motyw pakietu Office</vt:lpstr>
      <vt:lpstr>TheGame</vt:lpstr>
      <vt:lpstr>ZESPÓŁ</vt:lpstr>
      <vt:lpstr>PowerPoint Presentation</vt:lpstr>
      <vt:lpstr>Wyzwanie…</vt:lpstr>
      <vt:lpstr>Wyzwanie c.d.</vt:lpstr>
      <vt:lpstr>GitHub</vt:lpstr>
      <vt:lpstr>Issue tracker</vt:lpstr>
      <vt:lpstr>Commits</vt:lpstr>
      <vt:lpstr>Unity</vt:lpstr>
      <vt:lpstr>Mono</vt:lpstr>
      <vt:lpstr>Problemy</vt:lpstr>
      <vt:lpstr>Co się udało</vt:lpstr>
      <vt:lpstr>Nie wszystko się udało</vt:lpstr>
      <vt:lpstr>U nas działa 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RandomGame</dc:title>
  <dc:creator>piotr</dc:creator>
  <cp:keywords>CTPClassification=CTP_NWR:VisualMarkings=</cp:keywords>
  <cp:lastModifiedBy>Nielek, Jan</cp:lastModifiedBy>
  <cp:revision>22</cp:revision>
  <dcterms:created xsi:type="dcterms:W3CDTF">2017-01-21T15:38:43Z</dcterms:created>
  <dcterms:modified xsi:type="dcterms:W3CDTF">2017-01-22T15:01:53Z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c997585d-499b-4626-a7cc-e6480dd2a12b</vt:lpwstr>
  </property>
  <property fmtid="{D5CDD505-2E9C-101B-9397-08002B2CF9AE}" pid="3" name="CTP_TimeStamp">
    <vt:lpwstr>2017-01-22 15:01:53Z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