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67689A-7D22-4F0F-9307-6914B0AD9578}" v="34" dt="2024-04-04T15:16:43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 Heerden, Niel" userId="a28c19a4-c99b-42f9-af41-a22515eddfdc" providerId="ADAL" clId="{0B67689A-7D22-4F0F-9307-6914B0AD9578}"/>
    <pc:docChg chg="undo custSel addSld delSld modSld">
      <pc:chgData name="van Heerden, Niel" userId="a28c19a4-c99b-42f9-af41-a22515eddfdc" providerId="ADAL" clId="{0B67689A-7D22-4F0F-9307-6914B0AD9578}" dt="2024-04-04T15:24:53.102" v="304" actId="12"/>
      <pc:docMkLst>
        <pc:docMk/>
      </pc:docMkLst>
      <pc:sldChg chg="addSp delSp modSp mod">
        <pc:chgData name="van Heerden, Niel" userId="a28c19a4-c99b-42f9-af41-a22515eddfdc" providerId="ADAL" clId="{0B67689A-7D22-4F0F-9307-6914B0AD9578}" dt="2024-04-04T15:10:40.897" v="65" actId="21"/>
        <pc:sldMkLst>
          <pc:docMk/>
          <pc:sldMk cId="895915843" sldId="266"/>
        </pc:sldMkLst>
        <pc:spChg chg="add del mod">
          <ac:chgData name="van Heerden, Niel" userId="a28c19a4-c99b-42f9-af41-a22515eddfdc" providerId="ADAL" clId="{0B67689A-7D22-4F0F-9307-6914B0AD9578}" dt="2024-04-04T15:09:54.874" v="54" actId="21"/>
          <ac:spMkLst>
            <pc:docMk/>
            <pc:sldMk cId="895915843" sldId="266"/>
            <ac:spMk id="4" creationId="{4B530F11-32BA-61F5-DA50-4716473A7F81}"/>
          </ac:spMkLst>
        </pc:spChg>
        <pc:spChg chg="add del">
          <ac:chgData name="van Heerden, Niel" userId="a28c19a4-c99b-42f9-af41-a22515eddfdc" providerId="ADAL" clId="{0B67689A-7D22-4F0F-9307-6914B0AD9578}" dt="2024-04-04T15:10:19.043" v="60" actId="21"/>
          <ac:spMkLst>
            <pc:docMk/>
            <pc:sldMk cId="895915843" sldId="266"/>
            <ac:spMk id="5" creationId="{5B7E7D66-4E28-934B-48BD-EE557B8EC290}"/>
          </ac:spMkLst>
        </pc:spChg>
        <pc:spChg chg="add del mod">
          <ac:chgData name="van Heerden, Niel" userId="a28c19a4-c99b-42f9-af41-a22515eddfdc" providerId="ADAL" clId="{0B67689A-7D22-4F0F-9307-6914B0AD9578}" dt="2024-04-04T15:10:40.897" v="65" actId="21"/>
          <ac:spMkLst>
            <pc:docMk/>
            <pc:sldMk cId="895915843" sldId="266"/>
            <ac:spMk id="7" creationId="{23C94038-5E2F-3EB2-A34E-25EEB3AECD4A}"/>
          </ac:spMkLst>
        </pc:spChg>
      </pc:sldChg>
      <pc:sldChg chg="addSp delSp modSp del mod modClrScheme chgLayout">
        <pc:chgData name="van Heerden, Niel" userId="a28c19a4-c99b-42f9-af41-a22515eddfdc" providerId="ADAL" clId="{0B67689A-7D22-4F0F-9307-6914B0AD9578}" dt="2024-04-04T15:18:15.455" v="162" actId="47"/>
        <pc:sldMkLst>
          <pc:docMk/>
          <pc:sldMk cId="265522590" sldId="308"/>
        </pc:sldMkLst>
        <pc:spChg chg="del mod ord">
          <ac:chgData name="van Heerden, Niel" userId="a28c19a4-c99b-42f9-af41-a22515eddfdc" providerId="ADAL" clId="{0B67689A-7D22-4F0F-9307-6914B0AD9578}" dt="2024-04-04T15:05:48.564" v="8" actId="478"/>
          <ac:spMkLst>
            <pc:docMk/>
            <pc:sldMk cId="265522590" sldId="308"/>
            <ac:spMk id="2" creationId="{66A47F5C-50EC-416A-AE8C-6F6BB4225673}"/>
          </ac:spMkLst>
        </pc:spChg>
        <pc:spChg chg="add del mod">
          <ac:chgData name="van Heerden, Niel" userId="a28c19a4-c99b-42f9-af41-a22515eddfdc" providerId="ADAL" clId="{0B67689A-7D22-4F0F-9307-6914B0AD9578}" dt="2024-04-04T15:05:49.841" v="9" actId="478"/>
          <ac:spMkLst>
            <pc:docMk/>
            <pc:sldMk cId="265522590" sldId="308"/>
            <ac:spMk id="5" creationId="{C7A6ADE8-293B-6F4D-BFE0-E43A4D8B43E8}"/>
          </ac:spMkLst>
        </pc:spChg>
        <pc:spChg chg="add mod">
          <ac:chgData name="van Heerden, Niel" userId="a28c19a4-c99b-42f9-af41-a22515eddfdc" providerId="ADAL" clId="{0B67689A-7D22-4F0F-9307-6914B0AD9578}" dt="2024-04-04T15:06:52.735" v="19"/>
          <ac:spMkLst>
            <pc:docMk/>
            <pc:sldMk cId="265522590" sldId="308"/>
            <ac:spMk id="6" creationId="{7D086464-E090-D9B8-BB3E-5375B63329CA}"/>
          </ac:spMkLst>
        </pc:spChg>
        <pc:spChg chg="add mod">
          <ac:chgData name="van Heerden, Niel" userId="a28c19a4-c99b-42f9-af41-a22515eddfdc" providerId="ADAL" clId="{0B67689A-7D22-4F0F-9307-6914B0AD9578}" dt="2024-04-04T15:07:27.284" v="28" actId="164"/>
          <ac:spMkLst>
            <pc:docMk/>
            <pc:sldMk cId="265522590" sldId="308"/>
            <ac:spMk id="7" creationId="{F0CD0815-0F56-F132-99D8-ED6B356BDA92}"/>
          </ac:spMkLst>
        </pc:spChg>
        <pc:spChg chg="add mod">
          <ac:chgData name="van Heerden, Niel" userId="a28c19a4-c99b-42f9-af41-a22515eddfdc" providerId="ADAL" clId="{0B67689A-7D22-4F0F-9307-6914B0AD9578}" dt="2024-04-04T15:07:27.284" v="28" actId="164"/>
          <ac:spMkLst>
            <pc:docMk/>
            <pc:sldMk cId="265522590" sldId="308"/>
            <ac:spMk id="8" creationId="{D09F7E35-3ADC-C4AD-2C73-47936E29138D}"/>
          </ac:spMkLst>
        </pc:spChg>
        <pc:spChg chg="add mod">
          <ac:chgData name="van Heerden, Niel" userId="a28c19a4-c99b-42f9-af41-a22515eddfdc" providerId="ADAL" clId="{0B67689A-7D22-4F0F-9307-6914B0AD9578}" dt="2024-04-04T15:07:33.124" v="29" actId="164"/>
          <ac:spMkLst>
            <pc:docMk/>
            <pc:sldMk cId="265522590" sldId="308"/>
            <ac:spMk id="9" creationId="{2442FD28-53BF-5080-8EFD-71980AEA78BE}"/>
          </ac:spMkLst>
        </pc:spChg>
        <pc:spChg chg="add mod">
          <ac:chgData name="van Heerden, Niel" userId="a28c19a4-c99b-42f9-af41-a22515eddfdc" providerId="ADAL" clId="{0B67689A-7D22-4F0F-9307-6914B0AD9578}" dt="2024-04-04T15:07:33.124" v="29" actId="164"/>
          <ac:spMkLst>
            <pc:docMk/>
            <pc:sldMk cId="265522590" sldId="308"/>
            <ac:spMk id="10" creationId="{441B5C37-28A2-0A04-683A-37E87316D2AD}"/>
          </ac:spMkLst>
        </pc:spChg>
        <pc:spChg chg="add mod">
          <ac:chgData name="van Heerden, Niel" userId="a28c19a4-c99b-42f9-af41-a22515eddfdc" providerId="ADAL" clId="{0B67689A-7D22-4F0F-9307-6914B0AD9578}" dt="2024-04-04T15:07:39.463" v="30" actId="164"/>
          <ac:spMkLst>
            <pc:docMk/>
            <pc:sldMk cId="265522590" sldId="308"/>
            <ac:spMk id="11" creationId="{71BF3A4D-CFC8-E4B3-EAA8-D38C6F4DFA59}"/>
          </ac:spMkLst>
        </pc:spChg>
        <pc:spChg chg="add mod">
          <ac:chgData name="van Heerden, Niel" userId="a28c19a4-c99b-42f9-af41-a22515eddfdc" providerId="ADAL" clId="{0B67689A-7D22-4F0F-9307-6914B0AD9578}" dt="2024-04-04T15:07:39.463" v="30" actId="164"/>
          <ac:spMkLst>
            <pc:docMk/>
            <pc:sldMk cId="265522590" sldId="308"/>
            <ac:spMk id="12" creationId="{ED142E45-26A5-4157-F96A-7016EB871107}"/>
          </ac:spMkLst>
        </pc:spChg>
        <pc:grpChg chg="add mod">
          <ac:chgData name="van Heerden, Niel" userId="a28c19a4-c99b-42f9-af41-a22515eddfdc" providerId="ADAL" clId="{0B67689A-7D22-4F0F-9307-6914B0AD9578}" dt="2024-04-04T15:07:46.606" v="32" actId="14100"/>
          <ac:grpSpMkLst>
            <pc:docMk/>
            <pc:sldMk cId="265522590" sldId="308"/>
            <ac:grpSpMk id="13" creationId="{C9C9C832-C0B4-966E-8DBE-D3148FA53B49}"/>
          </ac:grpSpMkLst>
        </pc:grpChg>
        <pc:grpChg chg="add mod">
          <ac:chgData name="van Heerden, Niel" userId="a28c19a4-c99b-42f9-af41-a22515eddfdc" providerId="ADAL" clId="{0B67689A-7D22-4F0F-9307-6914B0AD9578}" dt="2024-04-04T15:07:33.124" v="29" actId="164"/>
          <ac:grpSpMkLst>
            <pc:docMk/>
            <pc:sldMk cId="265522590" sldId="308"/>
            <ac:grpSpMk id="14" creationId="{3B90EA99-4012-CAE9-5559-2EEEF74180B1}"/>
          </ac:grpSpMkLst>
        </pc:grpChg>
        <pc:grpChg chg="add mod">
          <ac:chgData name="van Heerden, Niel" userId="a28c19a4-c99b-42f9-af41-a22515eddfdc" providerId="ADAL" clId="{0B67689A-7D22-4F0F-9307-6914B0AD9578}" dt="2024-04-04T15:07:39.463" v="30" actId="164"/>
          <ac:grpSpMkLst>
            <pc:docMk/>
            <pc:sldMk cId="265522590" sldId="308"/>
            <ac:grpSpMk id="15" creationId="{E54DEF76-F236-592A-A5C8-E500CA6A219D}"/>
          </ac:grpSpMkLst>
        </pc:grpChg>
        <pc:graphicFrameChg chg="del mod ord">
          <ac:chgData name="van Heerden, Niel" userId="a28c19a4-c99b-42f9-af41-a22515eddfdc" providerId="ADAL" clId="{0B67689A-7D22-4F0F-9307-6914B0AD9578}" dt="2024-04-04T15:07:19.692" v="27" actId="478"/>
          <ac:graphicFrameMkLst>
            <pc:docMk/>
            <pc:sldMk cId="265522590" sldId="308"/>
            <ac:graphicFrameMk id="4" creationId="{59F5A1AC-D08D-42AE-B94A-1CAFB517D846}"/>
          </ac:graphicFrameMkLst>
        </pc:graphicFrameChg>
      </pc:sldChg>
      <pc:sldChg chg="addSp delSp modSp mod modClrScheme chgLayout">
        <pc:chgData name="van Heerden, Niel" userId="a28c19a4-c99b-42f9-af41-a22515eddfdc" providerId="ADAL" clId="{0B67689A-7D22-4F0F-9307-6914B0AD9578}" dt="2024-04-04T15:24:53.102" v="304" actId="12"/>
        <pc:sldMkLst>
          <pc:docMk/>
          <pc:sldMk cId="1904613856" sldId="309"/>
        </pc:sldMkLst>
        <pc:spChg chg="del">
          <ac:chgData name="van Heerden, Niel" userId="a28c19a4-c99b-42f9-af41-a22515eddfdc" providerId="ADAL" clId="{0B67689A-7D22-4F0F-9307-6914B0AD9578}" dt="2024-04-04T15:04:57.865" v="0" actId="700"/>
          <ac:spMkLst>
            <pc:docMk/>
            <pc:sldMk cId="1904613856" sldId="309"/>
            <ac:spMk id="2" creationId="{F9B16B65-7BD6-B3B4-9E73-989110070AB1}"/>
          </ac:spMkLst>
        </pc:spChg>
        <pc:spChg chg="del">
          <ac:chgData name="van Heerden, Niel" userId="a28c19a4-c99b-42f9-af41-a22515eddfdc" providerId="ADAL" clId="{0B67689A-7D22-4F0F-9307-6914B0AD9578}" dt="2024-04-04T15:04:57.865" v="0" actId="700"/>
          <ac:spMkLst>
            <pc:docMk/>
            <pc:sldMk cId="1904613856" sldId="309"/>
            <ac:spMk id="3" creationId="{F98874D0-6477-BC4A-A720-F2F546AC2A54}"/>
          </ac:spMkLst>
        </pc:spChg>
        <pc:spChg chg="add del">
          <ac:chgData name="van Heerden, Niel" userId="a28c19a4-c99b-42f9-af41-a22515eddfdc" providerId="ADAL" clId="{0B67689A-7D22-4F0F-9307-6914B0AD9578}" dt="2024-04-04T15:05:23.430" v="2" actId="22"/>
          <ac:spMkLst>
            <pc:docMk/>
            <pc:sldMk cId="1904613856" sldId="309"/>
            <ac:spMk id="5" creationId="{83E7F488-605B-002F-32B7-04156405C53A}"/>
          </ac:spMkLst>
        </pc:spChg>
        <pc:spChg chg="add mod">
          <ac:chgData name="van Heerden, Niel" userId="a28c19a4-c99b-42f9-af41-a22515eddfdc" providerId="ADAL" clId="{0B67689A-7D22-4F0F-9307-6914B0AD9578}" dt="2024-04-04T15:17:08.368" v="151" actId="403"/>
          <ac:spMkLst>
            <pc:docMk/>
            <pc:sldMk cId="1904613856" sldId="309"/>
            <ac:spMk id="7" creationId="{55572A4C-68DC-664A-75EF-DFEABD1D06BC}"/>
          </ac:spMkLst>
        </pc:spChg>
        <pc:spChg chg="add mod">
          <ac:chgData name="van Heerden, Niel" userId="a28c19a4-c99b-42f9-af41-a22515eddfdc" providerId="ADAL" clId="{0B67689A-7D22-4F0F-9307-6914B0AD9578}" dt="2024-04-04T15:17:12.363" v="153" actId="403"/>
          <ac:spMkLst>
            <pc:docMk/>
            <pc:sldMk cId="1904613856" sldId="309"/>
            <ac:spMk id="8" creationId="{E0D1DFFE-D2D0-AF18-4684-C8A0D10ECC80}"/>
          </ac:spMkLst>
        </pc:spChg>
        <pc:spChg chg="add mod">
          <ac:chgData name="van Heerden, Niel" userId="a28c19a4-c99b-42f9-af41-a22515eddfdc" providerId="ADAL" clId="{0B67689A-7D22-4F0F-9307-6914B0AD9578}" dt="2024-04-04T15:17:23.366" v="155" actId="403"/>
          <ac:spMkLst>
            <pc:docMk/>
            <pc:sldMk cId="1904613856" sldId="309"/>
            <ac:spMk id="9" creationId="{91E8F2DD-4546-2E2B-E2BF-44CB89165187}"/>
          </ac:spMkLst>
        </pc:spChg>
        <pc:spChg chg="add del mod">
          <ac:chgData name="van Heerden, Niel" userId="a28c19a4-c99b-42f9-af41-a22515eddfdc" providerId="ADAL" clId="{0B67689A-7D22-4F0F-9307-6914B0AD9578}" dt="2024-04-04T15:09:51.327" v="53"/>
          <ac:spMkLst>
            <pc:docMk/>
            <pc:sldMk cId="1904613856" sldId="309"/>
            <ac:spMk id="10" creationId="{DEFCC2C0-74FC-3E2F-CC05-C6F3C25C16E4}"/>
          </ac:spMkLst>
        </pc:spChg>
        <pc:spChg chg="add del mod">
          <ac:chgData name="van Heerden, Niel" userId="a28c19a4-c99b-42f9-af41-a22515eddfdc" providerId="ADAL" clId="{0B67689A-7D22-4F0F-9307-6914B0AD9578}" dt="2024-04-04T15:09:57.500" v="56"/>
          <ac:spMkLst>
            <pc:docMk/>
            <pc:sldMk cId="1904613856" sldId="309"/>
            <ac:spMk id="11" creationId="{8F8E49CF-1193-3610-58B9-B8EC40F68302}"/>
          </ac:spMkLst>
        </pc:spChg>
        <pc:spChg chg="add del mod">
          <ac:chgData name="van Heerden, Niel" userId="a28c19a4-c99b-42f9-af41-a22515eddfdc" providerId="ADAL" clId="{0B67689A-7D22-4F0F-9307-6914B0AD9578}" dt="2024-04-04T15:11:01.932" v="71" actId="478"/>
          <ac:spMkLst>
            <pc:docMk/>
            <pc:sldMk cId="1904613856" sldId="309"/>
            <ac:spMk id="12" creationId="{6D694D15-9D6A-BF82-9F8A-3EB502CD625F}"/>
          </ac:spMkLst>
        </pc:spChg>
        <pc:spChg chg="add del mod">
          <ac:chgData name="van Heerden, Niel" userId="a28c19a4-c99b-42f9-af41-a22515eddfdc" providerId="ADAL" clId="{0B67689A-7D22-4F0F-9307-6914B0AD9578}" dt="2024-04-04T15:11:07.851" v="73" actId="478"/>
          <ac:spMkLst>
            <pc:docMk/>
            <pc:sldMk cId="1904613856" sldId="309"/>
            <ac:spMk id="13" creationId="{6F634FD5-2963-3E83-C4EA-884BE13F7CA7}"/>
          </ac:spMkLst>
        </pc:spChg>
        <pc:spChg chg="add del mod">
          <ac:chgData name="van Heerden, Niel" userId="a28c19a4-c99b-42f9-af41-a22515eddfdc" providerId="ADAL" clId="{0B67689A-7D22-4F0F-9307-6914B0AD9578}" dt="2024-04-04T15:10:56.090" v="69" actId="478"/>
          <ac:spMkLst>
            <pc:docMk/>
            <pc:sldMk cId="1904613856" sldId="309"/>
            <ac:spMk id="14" creationId="{6FEEF66B-6411-5432-FD1A-59EDB9007FA6}"/>
          </ac:spMkLst>
        </pc:spChg>
        <pc:spChg chg="add del mod">
          <ac:chgData name="van Heerden, Niel" userId="a28c19a4-c99b-42f9-af41-a22515eddfdc" providerId="ADAL" clId="{0B67689A-7D22-4F0F-9307-6914B0AD9578}" dt="2024-04-04T15:14:56.304" v="129" actId="478"/>
          <ac:spMkLst>
            <pc:docMk/>
            <pc:sldMk cId="1904613856" sldId="309"/>
            <ac:spMk id="15" creationId="{7DDBB717-8DF7-CA89-249A-C7B0CAEB843B}"/>
          </ac:spMkLst>
        </pc:spChg>
        <pc:spChg chg="add del mod">
          <ac:chgData name="van Heerden, Niel" userId="a28c19a4-c99b-42f9-af41-a22515eddfdc" providerId="ADAL" clId="{0B67689A-7D22-4F0F-9307-6914B0AD9578}" dt="2024-04-04T15:14:52.350" v="128" actId="478"/>
          <ac:spMkLst>
            <pc:docMk/>
            <pc:sldMk cId="1904613856" sldId="309"/>
            <ac:spMk id="16" creationId="{E8CA8F60-ECE3-FC27-5E3E-ECB520A44FD9}"/>
          </ac:spMkLst>
        </pc:spChg>
        <pc:spChg chg="add mod">
          <ac:chgData name="van Heerden, Niel" userId="a28c19a4-c99b-42f9-af41-a22515eddfdc" providerId="ADAL" clId="{0B67689A-7D22-4F0F-9307-6914B0AD9578}" dt="2024-04-04T15:24:53.102" v="304" actId="12"/>
          <ac:spMkLst>
            <pc:docMk/>
            <pc:sldMk cId="1904613856" sldId="309"/>
            <ac:spMk id="23" creationId="{E12AB49C-0FD8-5334-9F9C-C72356C088DF}"/>
          </ac:spMkLst>
        </pc:spChg>
        <pc:spChg chg="add mod">
          <ac:chgData name="van Heerden, Niel" userId="a28c19a4-c99b-42f9-af41-a22515eddfdc" providerId="ADAL" clId="{0B67689A-7D22-4F0F-9307-6914B0AD9578}" dt="2024-04-04T15:21:06.987" v="213" actId="12"/>
          <ac:spMkLst>
            <pc:docMk/>
            <pc:sldMk cId="1904613856" sldId="309"/>
            <ac:spMk id="24" creationId="{37599449-924A-34C1-D177-7423E1C98496}"/>
          </ac:spMkLst>
        </pc:spChg>
        <pc:spChg chg="add mod">
          <ac:chgData name="van Heerden, Niel" userId="a28c19a4-c99b-42f9-af41-a22515eddfdc" providerId="ADAL" clId="{0B67689A-7D22-4F0F-9307-6914B0AD9578}" dt="2024-04-04T15:22:31.651" v="253" actId="12"/>
          <ac:spMkLst>
            <pc:docMk/>
            <pc:sldMk cId="1904613856" sldId="309"/>
            <ac:spMk id="25" creationId="{E20EBEDF-A502-8E59-2880-21ECBB951D24}"/>
          </ac:spMkLst>
        </pc:spChg>
        <pc:graphicFrameChg chg="add del mod">
          <ac:chgData name="van Heerden, Niel" userId="a28c19a4-c99b-42f9-af41-a22515eddfdc" providerId="ADAL" clId="{0B67689A-7D22-4F0F-9307-6914B0AD9578}" dt="2024-04-04T15:05:33.117" v="4"/>
          <ac:graphicFrameMkLst>
            <pc:docMk/>
            <pc:sldMk cId="1904613856" sldId="309"/>
            <ac:graphicFrameMk id="6" creationId="{FD55474D-35DA-2B2C-FFF6-E2012A319DAA}"/>
          </ac:graphicFrameMkLst>
        </pc:graphicFrameChg>
        <pc:picChg chg="add mod">
          <ac:chgData name="van Heerden, Niel" userId="a28c19a4-c99b-42f9-af41-a22515eddfdc" providerId="ADAL" clId="{0B67689A-7D22-4F0F-9307-6914B0AD9578}" dt="2024-04-04T15:15:57.514" v="133" actId="1076"/>
          <ac:picMkLst>
            <pc:docMk/>
            <pc:sldMk cId="1904613856" sldId="309"/>
            <ac:picMk id="18" creationId="{E42B31FF-5976-B949-361C-39EE851316FA}"/>
          </ac:picMkLst>
        </pc:picChg>
        <pc:picChg chg="add mod">
          <ac:chgData name="van Heerden, Niel" userId="a28c19a4-c99b-42f9-af41-a22515eddfdc" providerId="ADAL" clId="{0B67689A-7D22-4F0F-9307-6914B0AD9578}" dt="2024-04-04T15:15:07.829" v="130" actId="1076"/>
          <ac:picMkLst>
            <pc:docMk/>
            <pc:sldMk cId="1904613856" sldId="309"/>
            <ac:picMk id="20" creationId="{494A34DF-6E90-DB82-4740-0C43029202A5}"/>
          </ac:picMkLst>
        </pc:picChg>
        <pc:picChg chg="add mod">
          <ac:chgData name="van Heerden, Niel" userId="a28c19a4-c99b-42f9-af41-a22515eddfdc" providerId="ADAL" clId="{0B67689A-7D22-4F0F-9307-6914B0AD9578}" dt="2024-04-04T15:16:02.622" v="134" actId="1076"/>
          <ac:picMkLst>
            <pc:docMk/>
            <pc:sldMk cId="1904613856" sldId="309"/>
            <ac:picMk id="22" creationId="{94FBBF41-2660-4209-A7AF-43B2A376DCD4}"/>
          </ac:picMkLst>
        </pc:picChg>
      </pc:sldChg>
      <pc:sldChg chg="new del">
        <pc:chgData name="van Heerden, Niel" userId="a28c19a4-c99b-42f9-af41-a22515eddfdc" providerId="ADAL" clId="{0B67689A-7D22-4F0F-9307-6914B0AD9578}" dt="2024-04-04T15:14:07.613" v="123" actId="47"/>
        <pc:sldMkLst>
          <pc:docMk/>
          <pc:sldMk cId="2190528443" sldId="310"/>
        </pc:sldMkLst>
      </pc:sldChg>
      <pc:sldChg chg="new del">
        <pc:chgData name="van Heerden, Niel" userId="a28c19a4-c99b-42f9-af41-a22515eddfdc" providerId="ADAL" clId="{0B67689A-7D22-4F0F-9307-6914B0AD9578}" dt="2024-04-04T15:14:05.843" v="122" actId="47"/>
        <pc:sldMkLst>
          <pc:docMk/>
          <pc:sldMk cId="136613428" sldId="31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Project Landscape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Insurance industry in Africa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5572A4C-68DC-664A-75EF-DFEABD1D06BC}"/>
              </a:ext>
            </a:extLst>
          </p:cNvPr>
          <p:cNvSpPr/>
          <p:nvPr/>
        </p:nvSpPr>
        <p:spPr>
          <a:xfrm>
            <a:off x="103465" y="679506"/>
            <a:ext cx="3839361" cy="478173"/>
          </a:xfrm>
          <a:prstGeom prst="rect">
            <a:avLst/>
          </a:prstGeom>
          <a:solidFill>
            <a:srgbClr val="ED583E"/>
          </a:solidFill>
          <a:ln w="15875" cap="flat" cmpd="sng" algn="ctr">
            <a:solidFill>
              <a:srgbClr val="ED583E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2400" b="1" kern="0" dirty="0">
                <a:solidFill>
                  <a:prstClr val="white"/>
                </a:solidFill>
                <a:latin typeface="Speak Pro" panose="020F0502020204030204"/>
              </a:rPr>
              <a:t>Data</a:t>
            </a:r>
            <a:endParaRPr lang="en-ZA" b="1" kern="0" dirty="0">
              <a:solidFill>
                <a:prstClr val="white"/>
              </a:solidFill>
              <a:latin typeface="Speak Pro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D1DFFE-D2D0-AF18-4684-C8A0D10ECC80}"/>
              </a:ext>
            </a:extLst>
          </p:cNvPr>
          <p:cNvSpPr/>
          <p:nvPr/>
        </p:nvSpPr>
        <p:spPr>
          <a:xfrm>
            <a:off x="4176320" y="679508"/>
            <a:ext cx="3839361" cy="478173"/>
          </a:xfrm>
          <a:prstGeom prst="rect">
            <a:avLst/>
          </a:prstGeom>
          <a:solidFill>
            <a:srgbClr val="4C94AC"/>
          </a:solidFill>
          <a:ln w="15875" cap="flat" cmpd="sng" algn="ctr">
            <a:solidFill>
              <a:srgbClr val="4C94AC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2400" b="1" kern="0" dirty="0">
                <a:solidFill>
                  <a:prstClr val="white"/>
                </a:solidFill>
                <a:latin typeface="Speak Pro" panose="020F0502020204030204"/>
              </a:rPr>
              <a:t>Information</a:t>
            </a:r>
            <a:endParaRPr lang="en-ZA" b="1" kern="0" dirty="0">
              <a:solidFill>
                <a:prstClr val="white"/>
              </a:solidFill>
              <a:latin typeface="Speak Pro" panose="020F050202020403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E8F2DD-4546-2E2B-E2BF-44CB89165187}"/>
              </a:ext>
            </a:extLst>
          </p:cNvPr>
          <p:cNvSpPr/>
          <p:nvPr/>
        </p:nvSpPr>
        <p:spPr>
          <a:xfrm>
            <a:off x="8249176" y="679506"/>
            <a:ext cx="3839361" cy="478173"/>
          </a:xfrm>
          <a:prstGeom prst="rect">
            <a:avLst/>
          </a:prstGeom>
          <a:solidFill>
            <a:srgbClr val="579858"/>
          </a:solidFill>
          <a:ln w="15875" cap="flat" cmpd="sng" algn="ctr">
            <a:solidFill>
              <a:srgbClr val="579858">
                <a:shade val="1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2400" b="1" kern="0" dirty="0">
                <a:solidFill>
                  <a:prstClr val="white"/>
                </a:solidFill>
                <a:latin typeface="Speak Pro" panose="020F0502020204030204"/>
              </a:rPr>
              <a:t>Knowledge</a:t>
            </a:r>
            <a:endParaRPr lang="en-ZA" sz="2400" b="1" kern="0" dirty="0">
              <a:solidFill>
                <a:prstClr val="white"/>
              </a:solidFill>
              <a:latin typeface="Speak Pro" panose="020F0502020204030204"/>
            </a:endParaRPr>
          </a:p>
        </p:txBody>
      </p:sp>
      <p:pic>
        <p:nvPicPr>
          <p:cNvPr id="18" name="Graphic 17" descr="Abacus outline">
            <a:extLst>
              <a:ext uri="{FF2B5EF4-FFF2-40B4-BE49-F238E27FC236}">
                <a16:creationId xmlns:a16="http://schemas.microsoft.com/office/drawing/2014/main" id="{E42B31FF-5976-B949-361C-39EE85131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2547" y="337657"/>
            <a:ext cx="914400" cy="914400"/>
          </a:xfrm>
          <a:prstGeom prst="rect">
            <a:avLst/>
          </a:prstGeom>
        </p:spPr>
      </p:pic>
      <p:pic>
        <p:nvPicPr>
          <p:cNvPr id="20" name="Graphic 19" descr="Artificial Intelligence outline">
            <a:extLst>
              <a:ext uri="{FF2B5EF4-FFF2-40B4-BE49-F238E27FC236}">
                <a16:creationId xmlns:a16="http://schemas.microsoft.com/office/drawing/2014/main" id="{494A34DF-6E90-DB82-4740-0C43029202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0542" y="222306"/>
            <a:ext cx="914400" cy="914400"/>
          </a:xfrm>
          <a:prstGeom prst="rect">
            <a:avLst/>
          </a:prstGeom>
        </p:spPr>
      </p:pic>
      <p:pic>
        <p:nvPicPr>
          <p:cNvPr id="22" name="Graphic 21" descr="Binary outline">
            <a:extLst>
              <a:ext uri="{FF2B5EF4-FFF2-40B4-BE49-F238E27FC236}">
                <a16:creationId xmlns:a16="http://schemas.microsoft.com/office/drawing/2014/main" id="{94FBBF41-2660-4209-A7AF-43B2A376DC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918" y="337657"/>
            <a:ext cx="914400" cy="9144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12AB49C-0FD8-5334-9F9C-C72356C088DF}"/>
              </a:ext>
            </a:extLst>
          </p:cNvPr>
          <p:cNvSpPr/>
          <p:nvPr/>
        </p:nvSpPr>
        <p:spPr>
          <a:xfrm>
            <a:off x="103465" y="1260441"/>
            <a:ext cx="3839361" cy="5039691"/>
          </a:xfrm>
          <a:prstGeom prst="rect">
            <a:avLst/>
          </a:prstGeom>
          <a:gradFill flip="none" rotWithShape="1">
            <a:gsLst>
              <a:gs pos="0">
                <a:srgbClr val="ED583E">
                  <a:tint val="66000"/>
                  <a:satMod val="160000"/>
                </a:srgbClr>
              </a:gs>
              <a:gs pos="50000">
                <a:srgbClr val="ED583E">
                  <a:tint val="44500"/>
                  <a:satMod val="160000"/>
                </a:srgbClr>
              </a:gs>
              <a:gs pos="100000">
                <a:srgbClr val="ED583E">
                  <a:tint val="23500"/>
                  <a:satMod val="160000"/>
                </a:srgbClr>
              </a:gs>
            </a:gsLst>
            <a:lin ang="13500000" scaled="1"/>
            <a:tileRect/>
          </a:gradFill>
          <a:ln w="15875" cap="flat" cmpd="sng" algn="ctr">
            <a:solidFill>
              <a:srgbClr val="ED583E">
                <a:shade val="15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algn="l"/>
            <a:r>
              <a:rPr lang="en-ZA" b="1" u="sng" kern="0" dirty="0">
                <a:latin typeface="Speak Pro" panose="020F0502020204030204"/>
              </a:rPr>
              <a:t>As-Is Analysis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ZA" b="1" kern="0" dirty="0">
                <a:latin typeface="Speak Pro" panose="020F0502020204030204"/>
              </a:rPr>
              <a:t>Africa's Population: 17% of the world's population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ZA" b="1" kern="0" dirty="0">
                <a:latin typeface="Speak Pro" panose="020F0502020204030204"/>
              </a:rPr>
              <a:t>Total Value of Insurance Premiums in 2017: $45 billion USD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ZA" b="1" kern="0" dirty="0">
                <a:latin typeface="Speak Pro" panose="020F0502020204030204"/>
              </a:rPr>
              <a:t>Africa's Share of Insured Catastrophe Losses: &lt;1%</a:t>
            </a:r>
          </a:p>
          <a:p>
            <a:pPr algn="l"/>
            <a:r>
              <a:rPr lang="en-ZA" b="1" u="sng" kern="0" dirty="0">
                <a:latin typeface="Speak Pro" panose="020F0502020204030204"/>
              </a:rPr>
              <a:t>Technology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ZA" b="1" kern="0" dirty="0">
                <a:latin typeface="Speak Pro" panose="020F0502020204030204"/>
              </a:rPr>
              <a:t>Leveraging Technology: Insurers can use technology for efficient distribution, customer engagement, and claims processing.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ZA" b="1" kern="0" dirty="0">
                <a:latin typeface="Speak Pro" panose="020F0502020204030204"/>
              </a:rPr>
              <a:t>Mobile and Online Platforms: Mobile penetration is high in Africa. Developing user-friendly mobile apps or online platforms can enhance accessibility and reach.</a:t>
            </a:r>
          </a:p>
          <a:p>
            <a:pPr algn="l"/>
            <a:endParaRPr lang="en-ZA" b="1" u="sng" kern="0" dirty="0">
              <a:latin typeface="Speak Pro" panose="020F0502020204030204"/>
            </a:endParaRPr>
          </a:p>
          <a:p>
            <a:endParaRPr lang="en-ZA" b="1" kern="0" dirty="0">
              <a:latin typeface="Speak Pro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599449-924A-34C1-D177-7423E1C98496}"/>
              </a:ext>
            </a:extLst>
          </p:cNvPr>
          <p:cNvSpPr/>
          <p:nvPr/>
        </p:nvSpPr>
        <p:spPr>
          <a:xfrm>
            <a:off x="4176320" y="1270228"/>
            <a:ext cx="3839361" cy="5029904"/>
          </a:xfrm>
          <a:prstGeom prst="rect">
            <a:avLst/>
          </a:prstGeom>
          <a:gradFill flip="none" rotWithShape="1">
            <a:gsLst>
              <a:gs pos="0">
                <a:srgbClr val="4C94AC">
                  <a:tint val="66000"/>
                  <a:satMod val="160000"/>
                </a:srgbClr>
              </a:gs>
              <a:gs pos="50000">
                <a:srgbClr val="4C94AC">
                  <a:tint val="44500"/>
                  <a:satMod val="160000"/>
                </a:srgbClr>
              </a:gs>
              <a:gs pos="100000">
                <a:srgbClr val="4C94AC">
                  <a:tint val="23500"/>
                  <a:satMod val="160000"/>
                </a:srgbClr>
              </a:gs>
            </a:gsLst>
            <a:lin ang="13500000" scaled="1"/>
            <a:tileRect/>
          </a:gradFill>
          <a:ln w="15875" cap="flat" cmpd="sng" algn="ctr">
            <a:solidFill>
              <a:srgbClr val="4C94AC">
                <a:shade val="15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algn="l"/>
            <a:r>
              <a:rPr lang="en-ZA" b="1" u="sng" kern="0" dirty="0">
                <a:latin typeface="Speak Pro" panose="020F0502020204030204"/>
              </a:rPr>
              <a:t>Affordability</a:t>
            </a:r>
            <a:r>
              <a:rPr lang="en-ZA" b="1" kern="0" dirty="0">
                <a:latin typeface="Speak Pro" panose="020F0502020204030204"/>
              </a:rPr>
              <a:t>: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ZA" b="1" kern="0" dirty="0">
                <a:latin typeface="Speak Pro" panose="020F0502020204030204"/>
              </a:rPr>
              <a:t>Average Daily Income: $25 USD (equivalent to a McDonald's cheeseburger)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ZA" b="1" kern="0" dirty="0">
                <a:latin typeface="Speak Pro" panose="020F0502020204030204"/>
              </a:rPr>
              <a:t>Income Disparity Compared to Other Countries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ZA" b="1" kern="0" dirty="0">
                <a:latin typeface="Speak Pro" panose="020F0502020204030204"/>
              </a:rPr>
              <a:t>Highest Average Salary in South Africa: $2088 USD ($70 USD/day)</a:t>
            </a:r>
          </a:p>
          <a:p>
            <a:pPr algn="l"/>
            <a:r>
              <a:rPr lang="en-ZA" b="1" u="sng" kern="0" dirty="0">
                <a:latin typeface="Speak Pro" panose="020F0502020204030204"/>
              </a:rPr>
              <a:t>Insurance Knowledge</a:t>
            </a:r>
            <a:r>
              <a:rPr lang="en-ZA" b="1" kern="0" dirty="0">
                <a:latin typeface="Speak Pro" panose="020F0502020204030204"/>
              </a:rPr>
              <a:t>: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ZA" b="1" kern="0" dirty="0">
                <a:latin typeface="Speak Pro" panose="020F0502020204030204"/>
              </a:rPr>
              <a:t>Perception of Spending Money on Future Risks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ZA" b="1" kern="0" dirty="0">
                <a:latin typeface="Speak Pro" panose="020F0502020204030204"/>
              </a:rPr>
              <a:t>Target Audience Identification and Preferences</a:t>
            </a:r>
          </a:p>
          <a:p>
            <a:pPr algn="l"/>
            <a:r>
              <a:rPr lang="en-ZA" b="1" u="sng" kern="0" dirty="0">
                <a:latin typeface="Speak Pro" panose="020F0502020204030204"/>
              </a:rPr>
              <a:t>Target Marketing</a:t>
            </a:r>
            <a:r>
              <a:rPr lang="en-ZA" b="1" kern="0" dirty="0">
                <a:latin typeface="Speak Pro" panose="020F0502020204030204"/>
              </a:rPr>
              <a:t>: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ZA" b="1" kern="0" dirty="0">
                <a:latin typeface="Speak Pro" panose="020F0502020204030204"/>
              </a:rPr>
              <a:t>Unemployment Rate in Africa: 30%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ZA" b="1" kern="0" dirty="0">
                <a:latin typeface="Speak Pro" panose="020F0502020204030204"/>
              </a:rPr>
              <a:t>Market Penetration Analysis: Less Than 50% of the Available Market Utilized</a:t>
            </a:r>
          </a:p>
          <a:p>
            <a:endParaRPr lang="en-ZA" b="1" kern="0" dirty="0">
              <a:latin typeface="Speak Pro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0EBEDF-A502-8E59-2880-21ECBB951D24}"/>
              </a:ext>
            </a:extLst>
          </p:cNvPr>
          <p:cNvSpPr/>
          <p:nvPr/>
        </p:nvSpPr>
        <p:spPr>
          <a:xfrm>
            <a:off x="8249174" y="1271624"/>
            <a:ext cx="3839361" cy="5028508"/>
          </a:xfrm>
          <a:prstGeom prst="rect">
            <a:avLst/>
          </a:prstGeom>
          <a:gradFill flip="none" rotWithShape="1">
            <a:gsLst>
              <a:gs pos="0">
                <a:srgbClr val="579858">
                  <a:tint val="66000"/>
                  <a:satMod val="160000"/>
                </a:srgbClr>
              </a:gs>
              <a:gs pos="50000">
                <a:srgbClr val="579858">
                  <a:tint val="44500"/>
                  <a:satMod val="160000"/>
                </a:srgbClr>
              </a:gs>
              <a:gs pos="100000">
                <a:srgbClr val="579858">
                  <a:tint val="23500"/>
                  <a:satMod val="160000"/>
                </a:srgbClr>
              </a:gs>
            </a:gsLst>
            <a:lin ang="13500000" scaled="1"/>
            <a:tileRect/>
          </a:gradFill>
          <a:ln w="15875" cap="flat" cmpd="sng" algn="ctr">
            <a:solidFill>
              <a:srgbClr val="579858">
                <a:shade val="15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algn="l"/>
            <a:r>
              <a:rPr lang="en-ZA" b="1" u="sng" kern="0" dirty="0">
                <a:latin typeface="Speak Pro" panose="020F0502020204030204"/>
              </a:rPr>
              <a:t>Problem Statement</a:t>
            </a:r>
            <a:r>
              <a:rPr lang="en-ZA" b="1" kern="0" dirty="0">
                <a:latin typeface="Speak Pro" panose="020F0502020204030204"/>
              </a:rPr>
              <a:t>: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ZA" b="1" kern="0" dirty="0">
                <a:latin typeface="Speak Pro" panose="020F0502020204030204"/>
              </a:rPr>
              <a:t>Addressing Affordability Barrier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ZA" b="1" kern="0" dirty="0">
                <a:latin typeface="Speak Pro" panose="020F0502020204030204"/>
              </a:rPr>
              <a:t>Educating Consumers on Insurance Importance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ZA" b="1" kern="0" dirty="0">
                <a:latin typeface="Speak Pro" panose="020F0502020204030204"/>
              </a:rPr>
              <a:t>Strategic Targeting in an Unemployed Market</a:t>
            </a:r>
          </a:p>
          <a:p>
            <a:pPr algn="l"/>
            <a:r>
              <a:rPr lang="en-ZA" b="1" u="sng" kern="0" dirty="0">
                <a:latin typeface="Speak Pro" panose="020F0502020204030204"/>
              </a:rPr>
              <a:t>Potential Solutions</a:t>
            </a:r>
            <a:r>
              <a:rPr lang="en-ZA" b="1" kern="0" dirty="0">
                <a:latin typeface="Speak Pro" panose="020F0502020204030204"/>
              </a:rPr>
              <a:t>: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ZA" b="1" kern="0" dirty="0">
                <a:latin typeface="Speak Pro" panose="020F0502020204030204"/>
              </a:rPr>
              <a:t>Innovative Pricing Models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ZA" b="1" kern="0" dirty="0">
                <a:latin typeface="Speak Pro" panose="020F0502020204030204"/>
              </a:rPr>
              <a:t>Educational Campaigns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ZA" b="1" kern="0" dirty="0">
                <a:latin typeface="Speak Pro" panose="020F0502020204030204"/>
              </a:rPr>
              <a:t>Targeted Marketing Strategies</a:t>
            </a:r>
          </a:p>
          <a:p>
            <a:pPr algn="l"/>
            <a:r>
              <a:rPr lang="en-ZA" b="1" u="sng" kern="0" dirty="0">
                <a:latin typeface="Speak Pro" panose="020F0502020204030204"/>
              </a:rPr>
              <a:t>Value Proposition</a:t>
            </a:r>
            <a:r>
              <a:rPr lang="en-ZA" b="1" kern="0" dirty="0">
                <a:latin typeface="Speak Pro" panose="020F0502020204030204"/>
              </a:rPr>
              <a:t>: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ZA" b="1" kern="0" dirty="0">
                <a:latin typeface="Speak Pro" panose="020F0502020204030204"/>
              </a:rPr>
              <a:t>Enhancing Access to Insurance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ZA" b="1" kern="0" dirty="0">
                <a:latin typeface="Speak Pro" panose="020F0502020204030204"/>
              </a:rPr>
              <a:t>Mitigating Risks for Individuals and Businesses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ZA" b="1" kern="0" dirty="0">
                <a:latin typeface="Speak Pro" panose="020F0502020204030204"/>
              </a:rPr>
              <a:t>Contributing to Economic Stability in Africa</a:t>
            </a:r>
          </a:p>
          <a:p>
            <a:endParaRPr lang="en-ZA" b="1" kern="0" dirty="0">
              <a:latin typeface="Speak Pro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046138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{7E0FCA56-2AAB-43F6-B36A-78986E91FB68}tf11437505_win32</Template>
  <TotalTime>21</TotalTime>
  <Words>209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Courier New</vt:lpstr>
      <vt:lpstr>Georgia Pro Cond Light</vt:lpstr>
      <vt:lpstr>Speak Pro</vt:lpstr>
      <vt:lpstr>RetrospectVTI</vt:lpstr>
      <vt:lpstr>Project Landscape</vt:lpstr>
      <vt:lpstr>PowerPoint Presentation</vt:lpstr>
    </vt:vector>
  </TitlesOfParts>
  <Company>WesBank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Landscape</dc:title>
  <dc:creator>van Heerden, Niel</dc:creator>
  <cp:lastModifiedBy>van Heerden, Niel</cp:lastModifiedBy>
  <cp:revision>1</cp:revision>
  <dcterms:created xsi:type="dcterms:W3CDTF">2024-04-04T15:03:10Z</dcterms:created>
  <dcterms:modified xsi:type="dcterms:W3CDTF">2024-04-04T15:24:56Z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