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14CF0-2790-BB6E-1C2A-26BEAC8C45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41FE72-6FE6-EC73-E617-FCF747C5B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66C31-0D22-1761-BE94-99EA465AB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E2E57-FA8D-4768-937F-C94A16C79487}" type="datetimeFigureOut">
              <a:rPr lang="en-ZA" smtClean="0"/>
              <a:t>2024/04/04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6A9CC-1D3C-48EF-1CAF-CE2411F04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FC251-C75F-B5B5-E4DE-A4CF7707B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616BA-82A8-406E-A7C6-8D1C546E42A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86734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35C95-6BCF-2B72-CE88-3F478148F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5DF976-96F5-BAF1-46B9-CA60F63445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17584-214B-C812-51AE-32B6F7E31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E2E57-FA8D-4768-937F-C94A16C79487}" type="datetimeFigureOut">
              <a:rPr lang="en-ZA" smtClean="0"/>
              <a:t>2024/04/04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D46F3-38DB-6725-1EB6-84C620A84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6D223-D929-1F2F-98B0-CC621624E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616BA-82A8-406E-A7C6-8D1C546E42A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3989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9CA9EC-38D1-06FF-B549-B6B015386A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3F9DD9-5B19-8798-362A-AB6862E006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D5C99-57FB-FC54-5A6B-EF1DFF923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E2E57-FA8D-4768-937F-C94A16C79487}" type="datetimeFigureOut">
              <a:rPr lang="en-ZA" smtClean="0"/>
              <a:t>2024/04/04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444AE-76B0-D86B-85B9-45FF02754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ED028-73E5-E279-350D-4EF305A1F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616BA-82A8-406E-A7C6-8D1C546E42A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058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0A4A1-DAFF-281E-8EFB-0591D3941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FFF82-D0E8-2A90-E00E-FE239D77C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88CD8-A9F4-9500-92D8-BC2FBF167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E2E57-FA8D-4768-937F-C94A16C79487}" type="datetimeFigureOut">
              <a:rPr lang="en-ZA" smtClean="0"/>
              <a:t>2024/04/04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70E82-F181-9989-4878-AFFB64E02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F18B3-EB3D-EEFD-D4B3-F9A64817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616BA-82A8-406E-A7C6-8D1C546E42A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38462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7D1DD-8B0C-EBE9-B9E4-709153B03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1D552-D158-FF83-8871-A81DFBCB2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399C0-A52E-AB6A-0471-9875C147C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E2E57-FA8D-4768-937F-C94A16C79487}" type="datetimeFigureOut">
              <a:rPr lang="en-ZA" smtClean="0"/>
              <a:t>2024/04/04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E0503-10E3-9DD5-CC76-D18FACC58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38B8D-4A7E-32F7-3C76-35D1F75B6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616BA-82A8-406E-A7C6-8D1C546E42A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89058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C9A63-5115-7E37-C2D5-9DDC26CA6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FD834-DA0A-A7C1-E2C6-D5E7DB5A80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F9086-1056-404B-7E26-264091142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559B31-47E2-0EA6-7C58-DFA30F002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E2E57-FA8D-4768-937F-C94A16C79487}" type="datetimeFigureOut">
              <a:rPr lang="en-ZA" smtClean="0"/>
              <a:t>2024/04/04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514E25-1327-6B3D-AED9-F458B40DE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AE8F2-C46F-CC38-6554-FDA80130C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616BA-82A8-406E-A7C6-8D1C546E42A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2641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CC2CE-A45C-29DE-21BE-85F4EBB50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FE8E1-D625-5F81-1D73-6C941D138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1FAE0-5F9D-6076-928E-6735C2C8A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7B77C5-540F-044C-5A49-EB5CF09075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B30200-0928-3A4A-96C6-0A0C52F55A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B2E86E-8CA3-CC1A-81A6-003A82723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E2E57-FA8D-4768-937F-C94A16C79487}" type="datetimeFigureOut">
              <a:rPr lang="en-ZA" smtClean="0"/>
              <a:t>2024/04/04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43EC22-11AC-F152-0290-CA4DBD839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E53277-3435-B5E8-D265-3BE88ECDF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616BA-82A8-406E-A7C6-8D1C546E42A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25589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9868E-CAA4-4201-36B9-D84069BBC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87986A-3A31-94D9-39F9-086B10E00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E2E57-FA8D-4768-937F-C94A16C79487}" type="datetimeFigureOut">
              <a:rPr lang="en-ZA" smtClean="0"/>
              <a:t>2024/04/04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3EEE3D-AAB3-5618-E225-87E16873D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A3C6A3-01FE-AAAB-2D2B-D0B52EC31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616BA-82A8-406E-A7C6-8D1C546E42A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00628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06F196-383F-EA44-AC58-07088A675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E2E57-FA8D-4768-937F-C94A16C79487}" type="datetimeFigureOut">
              <a:rPr lang="en-ZA" smtClean="0"/>
              <a:t>2024/04/04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4DE7FD-910B-7B2A-3E21-866B80F6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41048A-6342-A5F7-4B03-0C11E392A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616BA-82A8-406E-A7C6-8D1C546E42A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28065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EF26C-5172-CFC3-9B40-153CEF398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D5DD5-4C24-4C68-EB91-A0E86602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7AB9E1-F0CE-6FA4-332D-07E446A93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8EBBC-9C3C-52C1-DAAA-098285034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E2E57-FA8D-4768-937F-C94A16C79487}" type="datetimeFigureOut">
              <a:rPr lang="en-ZA" smtClean="0"/>
              <a:t>2024/04/04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EE39F-039C-37B7-0230-FDB917540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EFFEAD-A67B-D59F-3CD5-A78F8F922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616BA-82A8-406E-A7C6-8D1C546E42A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45702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A4EC0-0425-B609-164A-CE014913F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BDB0B6-E0C3-5BE3-BC90-BA00D11152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6D0739-28CD-ABE7-C333-436A53716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86027-4DE9-BDC0-913D-2CA3886A7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E2E57-FA8D-4768-937F-C94A16C79487}" type="datetimeFigureOut">
              <a:rPr lang="en-ZA" smtClean="0"/>
              <a:t>2024/04/04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2008A-9730-9138-A77F-01469C562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58C2D7-1A7D-EAD5-B7A3-B2BB6FE4F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616BA-82A8-406E-A7C6-8D1C546E42A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17831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34985A-EA09-2FB7-DA5D-A1C683E74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341F4-8ED1-EC95-F29B-972580D65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00661-8AB9-C116-F05B-66D6B5E7F3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E2E57-FA8D-4768-937F-C94A16C79487}" type="datetimeFigureOut">
              <a:rPr lang="en-ZA" smtClean="0"/>
              <a:t>2024/04/04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ABA5B-8358-D403-C908-733D908B45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D5236-E5A8-32CD-B043-7BE5CE6A51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616BA-82A8-406E-A7C6-8D1C546E42A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28505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FB87D6-DD4F-0C25-6E2A-9EE379A0A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1755"/>
            <a:ext cx="12192000" cy="617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851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WesBank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 Heerden, Niel</dc:creator>
  <cp:lastModifiedBy>van Heerden, Niel</cp:lastModifiedBy>
  <cp:revision>1</cp:revision>
  <dcterms:created xsi:type="dcterms:W3CDTF">2024-04-04T18:02:55Z</dcterms:created>
  <dcterms:modified xsi:type="dcterms:W3CDTF">2024-04-04T18:05:47Z</dcterms:modified>
</cp:coreProperties>
</file>