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47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1D6C8-34F6-4C1C-824F-B0B9F6772712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D00E0-BE70-4B2C-812D-B5C5E0380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08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1D6C8-34F6-4C1C-824F-B0B9F6772712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D00E0-BE70-4B2C-812D-B5C5E0380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59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1D6C8-34F6-4C1C-824F-B0B9F6772712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D00E0-BE70-4B2C-812D-B5C5E0380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87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1D6C8-34F6-4C1C-824F-B0B9F6772712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D00E0-BE70-4B2C-812D-B5C5E0380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5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1D6C8-34F6-4C1C-824F-B0B9F6772712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D00E0-BE70-4B2C-812D-B5C5E0380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823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1D6C8-34F6-4C1C-824F-B0B9F6772712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D00E0-BE70-4B2C-812D-B5C5E0380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84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1D6C8-34F6-4C1C-824F-B0B9F6772712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D00E0-BE70-4B2C-812D-B5C5E0380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72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1D6C8-34F6-4C1C-824F-B0B9F6772712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D00E0-BE70-4B2C-812D-B5C5E0380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1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1D6C8-34F6-4C1C-824F-B0B9F6772712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D00E0-BE70-4B2C-812D-B5C5E0380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24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1D6C8-34F6-4C1C-824F-B0B9F6772712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D00E0-BE70-4B2C-812D-B5C5E0380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6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1D6C8-34F6-4C1C-824F-B0B9F6772712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D00E0-BE70-4B2C-812D-B5C5E0380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46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1D6C8-34F6-4C1C-824F-B0B9F6772712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D00E0-BE70-4B2C-812D-B5C5E0380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67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rackstation.ne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User Authentication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Homebrew and Third Party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23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SSL Handshake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Client: Let’s set up a secure connection</a:t>
            </a:r>
          </a:p>
          <a:p>
            <a:r>
              <a:rPr lang="en-US" dirty="0" smtClean="0"/>
              <a:t>Server: Here is my certificate*.</a:t>
            </a:r>
          </a:p>
          <a:p>
            <a:r>
              <a:rPr lang="en-US" dirty="0" smtClean="0"/>
              <a:t>Client verifies certificate is legit. *</a:t>
            </a:r>
          </a:p>
          <a:p>
            <a:r>
              <a:rPr lang="en-US" dirty="0" smtClean="0"/>
              <a:t>Client generates encryption key. </a:t>
            </a:r>
          </a:p>
          <a:p>
            <a:r>
              <a:rPr lang="en-US" dirty="0" smtClean="0"/>
              <a:t>Client encrypts encryption key with public key</a:t>
            </a:r>
          </a:p>
          <a:p>
            <a:r>
              <a:rPr lang="en-US" dirty="0" smtClean="0"/>
              <a:t>Client: Hey server here is an encrypted encryption key</a:t>
            </a:r>
          </a:p>
          <a:p>
            <a:r>
              <a:rPr lang="en-US" dirty="0" smtClean="0"/>
              <a:t>Server decrypts encryption key with its private key</a:t>
            </a:r>
          </a:p>
          <a:p>
            <a:r>
              <a:rPr lang="en-US" dirty="0" smtClean="0"/>
              <a:t>Server and Client can now send information back and forth using encryption key</a:t>
            </a:r>
          </a:p>
          <a:p>
            <a:r>
              <a:rPr lang="en-US" dirty="0" smtClean="0"/>
              <a:t>Periodically client will change what the encryption key is and let the server know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04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Party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users to reuse their accounts</a:t>
            </a:r>
          </a:p>
          <a:p>
            <a:r>
              <a:rPr lang="en-US" dirty="0" smtClean="0"/>
              <a:t>You don’t have to worry about protecting passwords because your server never sees the password.  Ever.</a:t>
            </a:r>
          </a:p>
          <a:p>
            <a:r>
              <a:rPr lang="en-US" dirty="0" smtClean="0"/>
              <a:t>Still needs to use SSL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29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Workflow (For Google ID)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User enters username and password (or if cookie is already set, this set is skipped)</a:t>
            </a:r>
          </a:p>
          <a:p>
            <a:r>
              <a:rPr lang="en-US" dirty="0" err="1" smtClean="0"/>
              <a:t>Javascript</a:t>
            </a:r>
            <a:r>
              <a:rPr lang="en-US" dirty="0" smtClean="0"/>
              <a:t> calls to googles </a:t>
            </a:r>
            <a:r>
              <a:rPr lang="en-US" dirty="0" err="1" smtClean="0"/>
              <a:t>api</a:t>
            </a:r>
            <a:r>
              <a:rPr lang="en-US" dirty="0" smtClean="0"/>
              <a:t> service</a:t>
            </a:r>
          </a:p>
          <a:p>
            <a:r>
              <a:rPr lang="en-US" dirty="0" smtClean="0"/>
              <a:t>If login good, google </a:t>
            </a:r>
            <a:r>
              <a:rPr lang="en-US" dirty="0" err="1" smtClean="0"/>
              <a:t>api</a:t>
            </a:r>
            <a:r>
              <a:rPr lang="en-US" dirty="0" smtClean="0"/>
              <a:t> returns a session token</a:t>
            </a:r>
          </a:p>
          <a:p>
            <a:r>
              <a:rPr lang="en-US" dirty="0" err="1" smtClean="0"/>
              <a:t>Javascript</a:t>
            </a:r>
            <a:r>
              <a:rPr lang="en-US" dirty="0" smtClean="0"/>
              <a:t> sends session token to your server</a:t>
            </a:r>
          </a:p>
          <a:p>
            <a:r>
              <a:rPr lang="en-US" dirty="0" smtClean="0"/>
              <a:t>Your server sends token to google </a:t>
            </a:r>
            <a:r>
              <a:rPr lang="en-US" dirty="0" err="1" smtClean="0"/>
              <a:t>api</a:t>
            </a:r>
            <a:r>
              <a:rPr lang="en-US" dirty="0" smtClean="0"/>
              <a:t> to verify it is a legit token</a:t>
            </a:r>
          </a:p>
          <a:p>
            <a:r>
              <a:rPr lang="en-US" dirty="0" smtClean="0"/>
              <a:t>If the token is legit, than the session is marked as authenticated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7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page that allows the user to change their password.</a:t>
            </a:r>
          </a:p>
          <a:p>
            <a:r>
              <a:rPr lang="en-US" dirty="0" smtClean="0"/>
              <a:t>User must be logged in.</a:t>
            </a:r>
          </a:p>
          <a:p>
            <a:r>
              <a:rPr lang="en-US" dirty="0" smtClean="0"/>
              <a:t>A new salt should be generated</a:t>
            </a:r>
          </a:p>
        </p:txBody>
      </p:sp>
    </p:spTree>
    <p:extLst>
      <p:ext uri="{BB962C8B-B14F-4D97-AF65-F5344CB8AC3E}">
        <p14:creationId xmlns:p14="http://schemas.microsoft.com/office/powerpoint/2010/main" val="22031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 Is Needed To: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Track Usage</a:t>
            </a:r>
          </a:p>
          <a:p>
            <a:r>
              <a:rPr lang="en-US" dirty="0" smtClean="0"/>
              <a:t>Control Resources</a:t>
            </a:r>
          </a:p>
          <a:p>
            <a:r>
              <a:rPr lang="en-US" dirty="0" smtClean="0"/>
              <a:t>Associate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75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Protecting Users Passwords</a:t>
            </a:r>
            <a:br>
              <a:rPr lang="en-US" dirty="0" smtClean="0"/>
            </a:br>
            <a:r>
              <a:rPr lang="en-US" dirty="0" smtClean="0"/>
              <a:t>From The Inside And The Outside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Never store the user’s password in your database</a:t>
            </a:r>
          </a:p>
          <a:p>
            <a:r>
              <a:rPr lang="en-US" dirty="0" smtClean="0"/>
              <a:t>If someone accesses the database, they can steal their password.  Most people reuse passwords, so it is possible a compromise of your database opens up the user to hacks on multiple websites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30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should you do instead?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hash of users password. </a:t>
            </a:r>
          </a:p>
          <a:p>
            <a:r>
              <a:rPr lang="en-US" dirty="0" smtClean="0"/>
              <a:t>Store hash in the database</a:t>
            </a:r>
          </a:p>
          <a:p>
            <a:r>
              <a:rPr lang="en-US" dirty="0" smtClean="0"/>
              <a:t>Use salt before hashing</a:t>
            </a:r>
          </a:p>
          <a:p>
            <a:r>
              <a:rPr lang="en-US" dirty="0" smtClean="0"/>
              <a:t>Salt should be different for every user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2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and Why of Salting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Salt is a random string of characters appended to users password</a:t>
            </a:r>
          </a:p>
          <a:p>
            <a:r>
              <a:rPr lang="en-US" dirty="0" smtClean="0"/>
              <a:t>Prevents hackers from using hash lookup tables (</a:t>
            </a:r>
            <a:r>
              <a:rPr lang="en-US" dirty="0" smtClean="0">
                <a:hlinkClick r:id="rId2"/>
              </a:rPr>
              <a:t>https://crackstation.net/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Prevents hackers from finding passwords of users that have the same password as one that is cracked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39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prevent passwords stealing between the server and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SSL (https)</a:t>
            </a:r>
          </a:p>
          <a:p>
            <a:r>
              <a:rPr lang="en-US" dirty="0" smtClean="0"/>
              <a:t>Is there any alternatives?</a:t>
            </a:r>
          </a:p>
          <a:p>
            <a:r>
              <a:rPr lang="en-US" dirty="0" smtClean="0"/>
              <a:t>No</a:t>
            </a:r>
          </a:p>
          <a:p>
            <a:r>
              <a:rPr lang="en-US" dirty="0" smtClean="0"/>
              <a:t>What about if I do some convoluted back and forth with encryption in </a:t>
            </a:r>
            <a:r>
              <a:rPr lang="en-US" dirty="0" err="1" smtClean="0"/>
              <a:t>javascript</a:t>
            </a:r>
            <a:r>
              <a:rPr lang="en-US" dirty="0" smtClean="0"/>
              <a:t> and such?</a:t>
            </a:r>
          </a:p>
          <a:p>
            <a:r>
              <a:rPr lang="en-US" dirty="0" smtClean="0"/>
              <a:t>If a hacker can intercept traffic, he can retrieve all the information he needs to emulate whatever you are doing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3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SSL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Secure Socket Layer</a:t>
            </a:r>
          </a:p>
          <a:p>
            <a:r>
              <a:rPr lang="en-US" dirty="0" smtClean="0"/>
              <a:t>Prevents sniffer from reading data</a:t>
            </a:r>
          </a:p>
          <a:p>
            <a:r>
              <a:rPr lang="en-US" dirty="0" smtClean="0"/>
              <a:t>Uses public key encryption to establish a secure connection</a:t>
            </a:r>
          </a:p>
          <a:p>
            <a:r>
              <a:rPr lang="en-US" dirty="0" smtClean="0"/>
              <a:t>Public keys can be self signed or authenticated by a trusted third party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06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Key Encryption</a:t>
            </a:r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762000" y="1981200"/>
            <a:ext cx="1143000" cy="914400"/>
          </a:xfrm>
          <a:prstGeom prst="foldedCorner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Original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Text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2057400" y="2286000"/>
            <a:ext cx="914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24200" y="2042160"/>
            <a:ext cx="14478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Public Key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4876800" y="2261616"/>
            <a:ext cx="914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lded Corner 9"/>
          <p:cNvSpPr/>
          <p:nvPr/>
        </p:nvSpPr>
        <p:spPr>
          <a:xfrm>
            <a:off x="6019800" y="2042160"/>
            <a:ext cx="1143000" cy="914400"/>
          </a:xfrm>
          <a:prstGeom prst="foldedCorner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Encrypted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Text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olded Corner 10"/>
          <p:cNvSpPr/>
          <p:nvPr/>
        </p:nvSpPr>
        <p:spPr>
          <a:xfrm>
            <a:off x="685800" y="3444240"/>
            <a:ext cx="1219200" cy="914400"/>
          </a:xfrm>
          <a:prstGeom prst="foldedCorner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Encrypted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Text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057400" y="3749040"/>
            <a:ext cx="914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124200" y="3505200"/>
            <a:ext cx="14478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Public Key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4876800" y="3724656"/>
            <a:ext cx="914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olded Corner 14"/>
          <p:cNvSpPr/>
          <p:nvPr/>
        </p:nvSpPr>
        <p:spPr>
          <a:xfrm>
            <a:off x="6019800" y="3505200"/>
            <a:ext cx="1143000" cy="914400"/>
          </a:xfrm>
          <a:prstGeom prst="foldedCorner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Garbage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olded Corner 15"/>
          <p:cNvSpPr/>
          <p:nvPr/>
        </p:nvSpPr>
        <p:spPr>
          <a:xfrm>
            <a:off x="685800" y="4892040"/>
            <a:ext cx="1219200" cy="914400"/>
          </a:xfrm>
          <a:prstGeom prst="foldedCorner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Encrypted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Text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2057400" y="5196840"/>
            <a:ext cx="914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124200" y="4953000"/>
            <a:ext cx="14478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Private Key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>
            <a:off x="4876800" y="5172456"/>
            <a:ext cx="914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olded Corner 19"/>
          <p:cNvSpPr/>
          <p:nvPr/>
        </p:nvSpPr>
        <p:spPr>
          <a:xfrm>
            <a:off x="6019800" y="4953000"/>
            <a:ext cx="1143000" cy="914400"/>
          </a:xfrm>
          <a:prstGeom prst="foldedCorner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Original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Text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09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Key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Know as asymmetric cryptography</a:t>
            </a:r>
          </a:p>
          <a:p>
            <a:r>
              <a:rPr lang="en-US" dirty="0" smtClean="0"/>
              <a:t>Doesn’t matter who gets the public key</a:t>
            </a:r>
          </a:p>
          <a:p>
            <a:r>
              <a:rPr lang="en-US" dirty="0" smtClean="0"/>
              <a:t>Computationally more expensive than symmetric cryptography (same key can be used to encrypt and decrypt)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89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1499</TotalTime>
  <Words>493</Words>
  <Application>Microsoft Office PowerPoint</Application>
  <PresentationFormat>On-screen Show (4:3)</PresentationFormat>
  <Paragraphs>73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User Authentication</vt:lpstr>
      <vt:lpstr>Authentication Is Needed To:</vt:lpstr>
      <vt:lpstr>Protecting Users Passwords From The Inside And The Outside</vt:lpstr>
      <vt:lpstr>What should you do instead?</vt:lpstr>
      <vt:lpstr>What and Why of Salting</vt:lpstr>
      <vt:lpstr>How to prevent passwords stealing between the server and client</vt:lpstr>
      <vt:lpstr>What is SSL</vt:lpstr>
      <vt:lpstr>Public Key Encryption</vt:lpstr>
      <vt:lpstr>Public Key Encryption</vt:lpstr>
      <vt:lpstr>SSL Handshake Process</vt:lpstr>
      <vt:lpstr>Third Party Authentication</vt:lpstr>
      <vt:lpstr>Basic Workflow (For Google ID)</vt:lpstr>
      <vt:lpstr>Homework</vt:lpstr>
    </vt:vector>
  </TitlesOfParts>
  <Company>T.D. Williamson,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Davies</dc:creator>
  <cp:lastModifiedBy>Kevin Davies</cp:lastModifiedBy>
  <cp:revision>9</cp:revision>
  <dcterms:created xsi:type="dcterms:W3CDTF">2015-09-14T21:01:40Z</dcterms:created>
  <dcterms:modified xsi:type="dcterms:W3CDTF">2015-09-15T22:00:59Z</dcterms:modified>
</cp:coreProperties>
</file>