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(a) Description of Model" id="{04DC9BD1-A2C3-534D-8F45-BAAC49A8EE85}">
          <p14:sldIdLst>
            <p14:sldId id="256"/>
          </p14:sldIdLst>
        </p14:section>
        <p14:section name="(b) Shape of Tree vs. r" id="{C8F95527-17A6-4D4C-9E93-CA638BE65346}">
          <p14:sldIdLst>
            <p14:sldId id="257"/>
            <p14:sldId id="258"/>
            <p14:sldId id="259"/>
            <p14:sldId id="265"/>
          </p14:sldIdLst>
        </p14:section>
        <p14:section name="(c) (Un)Ranked and (Un)Ordered Trees" id="{09A54724-97C0-8B44-BFD4-AADFC12D8C9E}">
          <p14:sldIdLst>
            <p14:sldId id="260"/>
            <p14:sldId id="261"/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95"/>
    <p:restoredTop sz="94616"/>
  </p:normalViewPr>
  <p:slideViewPr>
    <p:cSldViewPr snapToGrid="0" snapToObjects="1">
      <p:cViewPr>
        <p:scale>
          <a:sx n="100" d="100"/>
          <a:sy n="100" d="100"/>
        </p:scale>
        <p:origin x="1328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18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63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1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7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9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4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1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2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B990E-AD98-CD44-AFF8-DD4A87834CE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990E-AD98-CD44-AFF8-DD4A87834CE8}" type="datetimeFigureOut">
              <a:rPr lang="en-US" smtClean="0"/>
              <a:t>9/18/17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982A9-D25E-8641-B851-61760B909E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4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89548" y="762000"/>
            <a:ext cx="10827752" cy="4368260"/>
            <a:chOff x="2011948" y="1400505"/>
            <a:chExt cx="7937370" cy="2956031"/>
          </a:xfrm>
        </p:grpSpPr>
        <p:cxnSp>
          <p:nvCxnSpPr>
            <p:cNvPr id="5" name="Straight Connector 4"/>
            <p:cNvCxnSpPr/>
            <p:nvPr/>
          </p:nvCxnSpPr>
          <p:spPr>
            <a:xfrm flipV="1">
              <a:off x="2984939" y="1408387"/>
              <a:ext cx="2932386" cy="2932386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5917325" y="1408387"/>
              <a:ext cx="2932386" cy="2932386"/>
            </a:xfrm>
            <a:prstGeom prst="line">
              <a:avLst/>
            </a:prstGeom>
            <a:ln w="508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375338" y="4340773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214648" y="2033753"/>
              <a:ext cx="2312278" cy="2312278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444359" y="2653861"/>
              <a:ext cx="1702675" cy="1702675"/>
            </a:xfrm>
            <a:prstGeom prst="line">
              <a:avLst/>
            </a:prstGeom>
            <a:ln w="508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390291" y="3379077"/>
              <a:ext cx="977459" cy="977459"/>
            </a:xfrm>
            <a:prstGeom prst="line">
              <a:avLst/>
            </a:prstGeom>
            <a:ln w="508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375337" y="3405354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375337" y="2653861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375336" y="2033753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375336" y="1408387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5149154" y="1555183"/>
                  <a:ext cx="3296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70C0"/>
                                </a:solidFill>
                                <a:latin typeface="Cambria Math" charset="0"/>
                              </a:rPr>
                              <m:t>𝒂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9154" y="1555183"/>
                  <a:ext cx="329642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6354159" y="1556010"/>
                  <a:ext cx="32964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B050"/>
                                </a:solidFill>
                                <a:latin typeface="Cambria Math" charset="0"/>
                              </a:rPr>
                              <m:t>𝒃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4159" y="1556010"/>
                  <a:ext cx="329642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/>
            <p:nvPr/>
          </p:nvCxnSpPr>
          <p:spPr>
            <a:xfrm>
              <a:off x="2269010" y="1408387"/>
              <a:ext cx="0" cy="294814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011948" y="2499972"/>
                  <a:ext cx="1802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charset="0"/>
                          </a:rPr>
                          <m:t>𝜏</m:t>
                        </m:r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1948" y="2499972"/>
                  <a:ext cx="180241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6667" r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TextBox 37"/>
            <p:cNvSpPr txBox="1"/>
            <p:nvPr/>
          </p:nvSpPr>
          <p:spPr>
            <a:xfrm>
              <a:off x="5805680" y="1434665"/>
              <a:ext cx="223284" cy="270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charset="0"/>
                  <a:ea typeface="Cambria Math" charset="0"/>
                  <a:cs typeface="Cambria Math" charset="0"/>
                </a:rPr>
                <a:t>0</a:t>
              </a:r>
              <a:endParaRPr lang="en-US" sz="20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446690" y="2040168"/>
              <a:ext cx="223284" cy="270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charset="0"/>
                  <a:ea typeface="Cambria Math" charset="0"/>
                  <a:cs typeface="Cambria Math" charset="0"/>
                </a:rPr>
                <a:t>1</a:t>
              </a:r>
              <a:endParaRPr lang="en-US" sz="20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072638" y="2689915"/>
              <a:ext cx="223284" cy="270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charset="0"/>
                  <a:ea typeface="Cambria Math" charset="0"/>
                  <a:cs typeface="Cambria Math" charset="0"/>
                </a:rPr>
                <a:t>2</a:t>
              </a:r>
              <a:endParaRPr lang="en-US" sz="20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95696" y="3431632"/>
              <a:ext cx="223284" cy="270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charset="0"/>
                  <a:ea typeface="Cambria Math" charset="0"/>
                  <a:cs typeface="Cambria Math" charset="0"/>
                </a:rPr>
                <a:t>3</a:t>
              </a:r>
              <a:endParaRPr lang="en-US" sz="20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>
              <a:off x="9566489" y="1400505"/>
              <a:ext cx="0" cy="633248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9641606" y="1563240"/>
                  <a:ext cx="30174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1563240"/>
                  <a:ext cx="301749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2449" r="-10204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/>
            <p:cNvCxnSpPr/>
            <p:nvPr/>
          </p:nvCxnSpPr>
          <p:spPr>
            <a:xfrm>
              <a:off x="9566489" y="2033753"/>
              <a:ext cx="0" cy="6561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9641606" y="2207945"/>
                  <a:ext cx="3077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2207945"/>
                  <a:ext cx="307712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2000" r="-10000" b="-156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/>
            <p:nvPr/>
          </p:nvCxnSpPr>
          <p:spPr>
            <a:xfrm>
              <a:off x="9566489" y="2689915"/>
              <a:ext cx="0" cy="74171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9641606" y="2905358"/>
                  <a:ext cx="3077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2905358"/>
                  <a:ext cx="307712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2000" r="-10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/>
            <p:cNvCxnSpPr/>
            <p:nvPr/>
          </p:nvCxnSpPr>
          <p:spPr>
            <a:xfrm>
              <a:off x="9566489" y="3921579"/>
              <a:ext cx="0" cy="43495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9641606" y="3983123"/>
                  <a:ext cx="2669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3983123"/>
                  <a:ext cx="266996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3953" r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842209" y="3921579"/>
              <a:ext cx="430866" cy="430866"/>
            </a:xfrm>
            <a:prstGeom prst="line">
              <a:avLst/>
            </a:prstGeom>
            <a:ln w="50800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749861" y="3958472"/>
              <a:ext cx="223284" cy="2707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latin typeface="Cambria Math" charset="0"/>
                  <a:ea typeface="Cambria Math" charset="0"/>
                  <a:cs typeface="Cambria Math" charset="0"/>
                </a:rPr>
                <a:t>4</a:t>
              </a:r>
              <a:endParaRPr lang="en-US" sz="2000" dirty="0">
                <a:latin typeface="Cambria Math" charset="0"/>
                <a:ea typeface="Cambria Math" charset="0"/>
                <a:cs typeface="Cambria Math" charset="0"/>
              </a:endParaRP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375335" y="3923333"/>
              <a:ext cx="70839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9565632" y="3431632"/>
              <a:ext cx="2" cy="489947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641606" y="3522716"/>
                  <a:ext cx="30771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000" b="0" i="1" dirty="0" smtClean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41606" y="3522716"/>
                  <a:ext cx="307712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2000" r="-10000"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6108475" y="681716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=0</a:t>
                </a:r>
                <a:endParaRPr lang="en-US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475" y="681716"/>
                <a:ext cx="685800" cy="369332"/>
              </a:xfrm>
              <a:prstGeom prst="rect">
                <a:avLst/>
              </a:prstGeom>
              <a:blipFill rotWithShape="0">
                <a:blip r:embed="rId10"/>
                <a:stretch>
                  <a:fillRect t="-11667" r="-5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6964208" y="1606932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=1</a:t>
                </a:r>
                <a:endParaRPr lang="en-US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208" y="1606932"/>
                <a:ext cx="685800" cy="369332"/>
              </a:xfrm>
              <a:prstGeom prst="rect">
                <a:avLst/>
              </a:prstGeom>
              <a:blipFill rotWithShape="0">
                <a:blip r:embed="rId11"/>
                <a:stretch>
                  <a:fillRect t="-11667" r="-44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/>
              <p:cNvSpPr txBox="1"/>
              <p:nvPr/>
            </p:nvSpPr>
            <p:spPr>
              <a:xfrm>
                <a:off x="7799232" y="2520539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=2</a:t>
                </a:r>
                <a:endParaRPr lang="en-US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232" y="2520539"/>
                <a:ext cx="685800" cy="369332"/>
              </a:xfrm>
              <a:prstGeom prst="rect">
                <a:avLst/>
              </a:prstGeom>
              <a:blipFill rotWithShape="0">
                <a:blip r:embed="rId12"/>
                <a:stretch>
                  <a:fillRect t="-9836" r="-5310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6750206" y="363209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=3</a:t>
                </a:r>
                <a:endParaRPr lang="en-US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206" y="3632090"/>
                <a:ext cx="685800" cy="369332"/>
              </a:xfrm>
              <a:prstGeom prst="rect">
                <a:avLst/>
              </a:prstGeom>
              <a:blipFill rotWithShape="0">
                <a:blip r:embed="rId13"/>
                <a:stretch>
                  <a:fillRect t="-11667" r="-531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5982398" y="4415527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𝑙</m:t>
                        </m:r>
                      </m:e>
                      <m:sub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 smtClean="0">
                    <a:latin typeface="Cambria Math" charset="0"/>
                    <a:ea typeface="Cambria Math" charset="0"/>
                    <a:cs typeface="Cambria Math" charset="0"/>
                  </a:rPr>
                  <a:t>=3</a:t>
                </a:r>
                <a:endParaRPr lang="en-US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2398" y="4415527"/>
                <a:ext cx="685800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9836" r="-5310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60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026394" y="257888"/>
            <a:ext cx="6705969" cy="1385524"/>
            <a:chOff x="476083" y="2119587"/>
            <a:chExt cx="11177053" cy="2309297"/>
          </a:xfrm>
        </p:grpSpPr>
        <p:grpSp>
          <p:nvGrpSpPr>
            <p:cNvPr id="4" name="Group 3"/>
            <p:cNvGrpSpPr/>
            <p:nvPr/>
          </p:nvGrpSpPr>
          <p:grpSpPr>
            <a:xfrm>
              <a:off x="476083" y="2119587"/>
              <a:ext cx="3221052" cy="2309297"/>
              <a:chOff x="476083" y="2119587"/>
              <a:chExt cx="3221052" cy="2309297"/>
            </a:xfrm>
          </p:grpSpPr>
          <p:cxnSp>
            <p:nvCxnSpPr>
              <p:cNvPr id="5" name="Straight Connector 4"/>
              <p:cNvCxnSpPr/>
              <p:nvPr/>
            </p:nvCxnSpPr>
            <p:spPr>
              <a:xfrm flipV="1">
                <a:off x="477481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/>
              <p:cNvCxnSpPr/>
              <p:nvPr/>
            </p:nvCxnSpPr>
            <p:spPr>
              <a:xfrm>
                <a:off x="2086609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V="1">
                <a:off x="1847382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2617931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1162133" y="2450306"/>
                <a:ext cx="1275647" cy="127564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476083" y="3762008"/>
                <a:ext cx="3221050" cy="666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Shape 1</a:t>
                </a:r>
                <a:endParaRPr lang="en-US" sz="2000" dirty="0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8433482" y="2123750"/>
              <a:ext cx="3219654" cy="2305134"/>
              <a:chOff x="8433482" y="2123750"/>
              <a:chExt cx="3219654" cy="2305134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 flipV="1">
                <a:off x="8433482" y="212375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10042610" y="212375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10573932" y="3189773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9118134" y="2454469"/>
                <a:ext cx="1275647" cy="127564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9778528" y="3088128"/>
                <a:ext cx="640330" cy="64033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8433482" y="3762008"/>
                <a:ext cx="3219654" cy="666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Shape 3</a:t>
                </a:r>
                <a:endParaRPr lang="en-US" sz="2000" dirty="0"/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4470664" y="2119587"/>
              <a:ext cx="3219654" cy="2309297"/>
              <a:chOff x="4470664" y="2119587"/>
              <a:chExt cx="3219654" cy="2309297"/>
            </a:xfrm>
          </p:grpSpPr>
          <p:cxnSp>
            <p:nvCxnSpPr>
              <p:cNvPr id="19" name="Straight Connector 18"/>
              <p:cNvCxnSpPr/>
              <p:nvPr/>
            </p:nvCxnSpPr>
            <p:spPr>
              <a:xfrm flipV="1">
                <a:off x="4470664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6079792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5840565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 flipV="1">
                <a:off x="6611114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5019890" y="3185610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4470664" y="3762008"/>
                <a:ext cx="3219654" cy="666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Shape 2</a:t>
                </a:r>
                <a:endParaRPr lang="en-US" sz="2000" dirty="0"/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3026394" y="2009436"/>
            <a:ext cx="6708358" cy="1228792"/>
            <a:chOff x="476083" y="2114781"/>
            <a:chExt cx="11177053" cy="2047338"/>
          </a:xfrm>
        </p:grpSpPr>
        <p:grpSp>
          <p:nvGrpSpPr>
            <p:cNvPr id="26" name="Group 25"/>
            <p:cNvGrpSpPr/>
            <p:nvPr/>
          </p:nvGrpSpPr>
          <p:grpSpPr>
            <a:xfrm>
              <a:off x="476083" y="2123750"/>
              <a:ext cx="3221051" cy="2038369"/>
              <a:chOff x="476083" y="2123750"/>
              <a:chExt cx="3221051" cy="2038369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476083" y="3762009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1</a:t>
                </a:r>
                <a:endParaRPr lang="en-US" sz="2000" dirty="0"/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 flipV="1">
                <a:off x="476083" y="212375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085211" y="212375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1375827" y="2559859"/>
                <a:ext cx="1166116" cy="116611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2076758" y="2916325"/>
                <a:ext cx="804065" cy="80406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852993" y="3363393"/>
                <a:ext cx="365322" cy="36532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1973569" y="2133499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0</a:t>
                </a:r>
                <a:endParaRPr lang="en-US" sz="13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778832" y="2931079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2</a:t>
                </a:r>
                <a:endParaRPr lang="en-US" sz="13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41350" y="3353230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3</a:t>
                </a:r>
                <a:endParaRPr lang="en-US" sz="13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2418744" y="2607766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1</a:t>
                </a:r>
                <a:endParaRPr lang="en-US" sz="13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4470664" y="2119587"/>
              <a:ext cx="3219654" cy="2042532"/>
              <a:chOff x="4470664" y="2119587"/>
              <a:chExt cx="3219654" cy="2042532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4470664" y="2119588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6079792" y="2119587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5840565" y="2787147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6982304" y="3380794"/>
                <a:ext cx="349056" cy="34905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5101555" y="3081325"/>
                <a:ext cx="643227" cy="6432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4470664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2</a:t>
                </a:r>
                <a:endParaRPr lang="en-US" sz="2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6658934" y="2794074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1</a:t>
                </a:r>
                <a:endParaRPr lang="en-US" sz="1300" dirty="0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971491" y="2133498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0</a:t>
                </a:r>
                <a:endParaRPr lang="en-US" sz="13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989612" y="3111598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2</a:t>
                </a:r>
                <a:endParaRPr lang="en-US" sz="13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232082" y="3363393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3</a:t>
                </a:r>
                <a:endParaRPr lang="en-US" sz="1300" dirty="0"/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8433482" y="2114781"/>
              <a:ext cx="3219654" cy="2047338"/>
              <a:chOff x="8433482" y="2114781"/>
              <a:chExt cx="3219654" cy="2047338"/>
            </a:xfrm>
          </p:grpSpPr>
          <p:sp>
            <p:nvSpPr>
              <p:cNvPr id="49" name="TextBox 48"/>
              <p:cNvSpPr txBox="1"/>
              <p:nvPr/>
            </p:nvSpPr>
            <p:spPr>
              <a:xfrm>
                <a:off x="8433482" y="3762009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Ranking 3</a:t>
                </a:r>
                <a:endParaRPr lang="en-US" sz="2000" dirty="0"/>
              </a:p>
            </p:txBody>
          </p:sp>
          <p:cxnSp>
            <p:nvCxnSpPr>
              <p:cNvPr id="50" name="Straight Connector 49"/>
              <p:cNvCxnSpPr/>
              <p:nvPr/>
            </p:nvCxnSpPr>
            <p:spPr>
              <a:xfrm flipV="1">
                <a:off x="8433482" y="2126516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10042610" y="2126515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V="1">
                <a:off x="10474325" y="3127680"/>
                <a:ext cx="597111" cy="59710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flipV="1">
                <a:off x="10975533" y="3380795"/>
                <a:ext cx="344975" cy="34497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9358192" y="2817557"/>
                <a:ext cx="911158" cy="91115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9930969" y="2114781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0</a:t>
                </a:r>
                <a:endParaRPr lang="en-US" sz="13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9231864" y="2807821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1</a:t>
                </a:r>
                <a:endParaRPr lang="en-US" sz="13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0952633" y="3133310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2</a:t>
                </a:r>
                <a:endParaRPr lang="en-US" sz="13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11203103" y="3377226"/>
                <a:ext cx="223284" cy="50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 smtClean="0"/>
                  <a:t>3</a:t>
                </a:r>
                <a:endParaRPr lang="en-US" sz="1300" dirty="0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2969431" y="5490746"/>
            <a:ext cx="6765321" cy="978059"/>
            <a:chOff x="477481" y="2118560"/>
            <a:chExt cx="11173483" cy="1615345"/>
          </a:xfrm>
        </p:grpSpPr>
        <p:cxnSp>
          <p:nvCxnSpPr>
            <p:cNvPr id="90" name="Straight Connector 89"/>
            <p:cNvCxnSpPr/>
            <p:nvPr/>
          </p:nvCxnSpPr>
          <p:spPr>
            <a:xfrm flipV="1">
              <a:off x="477481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2086609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flipV="1">
              <a:off x="2905975" y="3330390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flipV="1">
              <a:off x="1162133" y="2450306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1883468" y="3010225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0" r="-66667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2222" r="-94444" b="-1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2500" r="-68750" b="-7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Connector 97"/>
            <p:cNvCxnSpPr/>
            <p:nvPr/>
          </p:nvCxnSpPr>
          <p:spPr>
            <a:xfrm flipV="1">
              <a:off x="4470664" y="212235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79792" y="212235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6229578" y="3010226"/>
              <a:ext cx="718998" cy="7189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V="1">
              <a:off x="5155316" y="2453071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5566952" y="3299294"/>
              <a:ext cx="428915" cy="4289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0" r="-66667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/>
                <p:cNvSpPr txBox="1"/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4" name="TextBox 10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82353" r="-100000" b="-1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/>
                <p:cNvSpPr txBox="1"/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TextBox 1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6250" r="-75000" b="-730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Connector 105"/>
            <p:cNvCxnSpPr/>
            <p:nvPr/>
          </p:nvCxnSpPr>
          <p:spPr>
            <a:xfrm flipV="1">
              <a:off x="8431310" y="211856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0040438" y="211856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flipV="1">
              <a:off x="10859804" y="3329363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 flipV="1">
              <a:off x="9115962" y="2449279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9837297" y="3009198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50000" r="-66667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52941" r="-64706" b="-6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2222" r="-94444" b="-11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>
              <a:off x="3388942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/>
            <p:nvPr/>
          </p:nvCxnSpPr>
          <p:spPr>
            <a:xfrm>
              <a:off x="7505846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7" name="Straight Connector 116"/>
          <p:cNvCxnSpPr/>
          <p:nvPr/>
        </p:nvCxnSpPr>
        <p:spPr>
          <a:xfrm>
            <a:off x="2899664" y="1770732"/>
            <a:ext cx="691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2899664" y="3517150"/>
            <a:ext cx="691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3026394" y="3799144"/>
            <a:ext cx="6682652" cy="981936"/>
            <a:chOff x="500613" y="1725958"/>
            <a:chExt cx="10556322" cy="1551126"/>
          </a:xfrm>
        </p:grpSpPr>
        <p:grpSp>
          <p:nvGrpSpPr>
            <p:cNvPr id="149" name="Group 148"/>
            <p:cNvGrpSpPr/>
            <p:nvPr/>
          </p:nvGrpSpPr>
          <p:grpSpPr>
            <a:xfrm>
              <a:off x="500613" y="1725958"/>
              <a:ext cx="2441282" cy="1550385"/>
              <a:chOff x="2335880" y="1062642"/>
              <a:chExt cx="3221051" cy="2045593"/>
            </a:xfrm>
          </p:grpSpPr>
          <p:sp>
            <p:nvSpPr>
              <p:cNvPr id="171" name="TextBox 170"/>
              <p:cNvSpPr txBox="1"/>
              <p:nvPr/>
            </p:nvSpPr>
            <p:spPr>
              <a:xfrm>
                <a:off x="2335880" y="2708125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1</a:t>
                </a:r>
                <a:endParaRPr lang="en-US" sz="2000" dirty="0"/>
              </a:p>
            </p:txBody>
          </p:sp>
          <p:cxnSp>
            <p:nvCxnSpPr>
              <p:cNvPr id="172" name="Straight Connector 171"/>
              <p:cNvCxnSpPr/>
              <p:nvPr/>
            </p:nvCxnSpPr>
            <p:spPr>
              <a:xfrm flipV="1">
                <a:off x="2335880" y="1062643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3945008" y="1062642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 flipV="1">
                <a:off x="3705781" y="1730202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 flipV="1">
                <a:off x="4476330" y="212866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2885106" y="212866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Group 149"/>
            <p:cNvGrpSpPr/>
            <p:nvPr/>
          </p:nvGrpSpPr>
          <p:grpSpPr>
            <a:xfrm>
              <a:off x="3199570" y="1729019"/>
              <a:ext cx="2440223" cy="1548065"/>
              <a:chOff x="6330461" y="1065703"/>
              <a:chExt cx="3219654" cy="2042532"/>
            </a:xfrm>
          </p:grpSpPr>
          <p:cxnSp>
            <p:nvCxnSpPr>
              <p:cNvPr id="165" name="Straight Connector 164"/>
              <p:cNvCxnSpPr/>
              <p:nvPr/>
            </p:nvCxnSpPr>
            <p:spPr>
              <a:xfrm flipV="1">
                <a:off x="6330461" y="1065704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Straight Connector 165"/>
              <p:cNvCxnSpPr/>
              <p:nvPr/>
            </p:nvCxnSpPr>
            <p:spPr>
              <a:xfrm>
                <a:off x="7939589" y="1065703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 flipV="1">
                <a:off x="8470911" y="2131726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>
                <a:off x="6879687" y="2131726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6330461" y="2708125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2</a:t>
                </a:r>
                <a:endParaRPr lang="en-US" sz="2000" dirty="0"/>
              </a:p>
            </p:txBody>
          </p:sp>
          <p:cxnSp>
            <p:nvCxnSpPr>
              <p:cNvPr id="170" name="Straight Connector 169"/>
              <p:cNvCxnSpPr/>
              <p:nvPr/>
            </p:nvCxnSpPr>
            <p:spPr>
              <a:xfrm>
                <a:off x="7244116" y="1736265"/>
                <a:ext cx="956369" cy="95636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Group 150"/>
            <p:cNvGrpSpPr/>
            <p:nvPr/>
          </p:nvGrpSpPr>
          <p:grpSpPr>
            <a:xfrm>
              <a:off x="5897468" y="1725958"/>
              <a:ext cx="2441282" cy="1548065"/>
              <a:chOff x="2335880" y="3620562"/>
              <a:chExt cx="3221051" cy="2042532"/>
            </a:xfrm>
          </p:grpSpPr>
          <p:cxnSp>
            <p:nvCxnSpPr>
              <p:cNvPr id="159" name="Straight Connector 158"/>
              <p:cNvCxnSpPr/>
              <p:nvPr/>
            </p:nvCxnSpPr>
            <p:spPr>
              <a:xfrm flipV="1">
                <a:off x="2335880" y="3620563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>
                <a:off x="3945008" y="3620562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>
              <a:xfrm flipV="1">
                <a:off x="3705781" y="4288122"/>
                <a:ext cx="941569" cy="9415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>
              <a:xfrm>
                <a:off x="2885106" y="4686585"/>
                <a:ext cx="547268" cy="5472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2335880" y="5262984"/>
                <a:ext cx="32210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3</a:t>
                </a:r>
                <a:endParaRPr lang="en-US" sz="2000" dirty="0"/>
              </a:p>
            </p:txBody>
          </p:sp>
          <p:cxnSp>
            <p:nvCxnSpPr>
              <p:cNvPr id="164" name="Straight Connector 163"/>
              <p:cNvCxnSpPr/>
              <p:nvPr/>
            </p:nvCxnSpPr>
            <p:spPr>
              <a:xfrm>
                <a:off x="4284284" y="4663264"/>
                <a:ext cx="568051" cy="56805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Group 151"/>
            <p:cNvGrpSpPr/>
            <p:nvPr/>
          </p:nvGrpSpPr>
          <p:grpSpPr>
            <a:xfrm>
              <a:off x="8519005" y="1725958"/>
              <a:ext cx="2537930" cy="1547210"/>
              <a:chOff x="6330461" y="3621690"/>
              <a:chExt cx="3348569" cy="2041404"/>
            </a:xfrm>
          </p:grpSpPr>
          <p:sp>
            <p:nvSpPr>
              <p:cNvPr id="153" name="TextBox 152"/>
              <p:cNvSpPr txBox="1"/>
              <p:nvPr/>
            </p:nvSpPr>
            <p:spPr>
              <a:xfrm>
                <a:off x="6330461" y="5262984"/>
                <a:ext cx="321965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 smtClean="0"/>
                  <a:t>Ordering 4</a:t>
                </a:r>
                <a:endParaRPr lang="en-US" sz="2000" dirty="0"/>
              </a:p>
            </p:txBody>
          </p:sp>
          <p:cxnSp>
            <p:nvCxnSpPr>
              <p:cNvPr id="154" name="Straight Connector 153"/>
              <p:cNvCxnSpPr/>
              <p:nvPr/>
            </p:nvCxnSpPr>
            <p:spPr>
              <a:xfrm flipV="1">
                <a:off x="6459376" y="3621691"/>
                <a:ext cx="1609128" cy="160912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>
              <a:xfrm>
                <a:off x="8068504" y="3621690"/>
                <a:ext cx="1610526" cy="16105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7371583" y="4301761"/>
                <a:ext cx="938145" cy="93814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flipV="1">
                <a:off x="7340249" y="4758906"/>
                <a:ext cx="471340" cy="47133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flipV="1">
                <a:off x="8744545" y="4758906"/>
                <a:ext cx="471340" cy="47133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77" name="Straight Connector 176"/>
          <p:cNvCxnSpPr/>
          <p:nvPr/>
        </p:nvCxnSpPr>
        <p:spPr>
          <a:xfrm>
            <a:off x="2899664" y="5214932"/>
            <a:ext cx="6916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243069" y="202058"/>
            <a:ext cx="2290838" cy="1458686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3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grpSp>
          <p:nvGrpSpPr>
            <p:cNvPr id="2" name="Group 1"/>
            <p:cNvGrpSpPr/>
            <p:nvPr/>
          </p:nvGrpSpPr>
          <p:grpSpPr>
            <a:xfrm>
              <a:off x="2984939" y="1408387"/>
              <a:ext cx="5236779" cy="3321006"/>
              <a:chOff x="2984939" y="1408387"/>
              <a:chExt cx="5236779" cy="3321006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2984939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917325" y="1408387"/>
                <a:ext cx="2304393" cy="230439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3620696" y="1716640"/>
                <a:ext cx="2627995" cy="262799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5071730" y="2453833"/>
                <a:ext cx="1891219" cy="189122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6399335" y="3112407"/>
                <a:ext cx="1225188" cy="12251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7599592" y="3725003"/>
                <a:ext cx="622126" cy="62212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5385" r="-846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Connector 25"/>
              <p:cNvCxnSpPr/>
              <p:nvPr/>
            </p:nvCxnSpPr>
            <p:spPr>
              <a:xfrm flipV="1">
                <a:off x="5768585" y="2814054"/>
                <a:ext cx="1529719" cy="152971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6949780" y="3399443"/>
                <a:ext cx="948052" cy="94805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334174" y="2077943"/>
                <a:ext cx="2256898" cy="225689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Connector 14"/>
            <p:cNvCxnSpPr/>
            <p:nvPr/>
          </p:nvCxnSpPr>
          <p:spPr>
            <a:xfrm>
              <a:off x="8201136" y="3691283"/>
              <a:ext cx="648575" cy="648575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581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grpSp>
          <p:nvGrpSpPr>
            <p:cNvPr id="2" name="Group 1"/>
            <p:cNvGrpSpPr/>
            <p:nvPr/>
          </p:nvGrpSpPr>
          <p:grpSpPr>
            <a:xfrm>
              <a:off x="3790301" y="1408387"/>
              <a:ext cx="4443640" cy="3321006"/>
              <a:chOff x="3790301" y="1408387"/>
              <a:chExt cx="4443640" cy="3321006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3790301" y="1408387"/>
                <a:ext cx="2127024" cy="212702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917325" y="1408387"/>
                <a:ext cx="2316616" cy="231661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6399335" y="3112407"/>
                <a:ext cx="1225188" cy="12251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7599592" y="3725003"/>
                <a:ext cx="622126" cy="62212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5768585" y="2814054"/>
                <a:ext cx="1529719" cy="152971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6949780" y="3399443"/>
                <a:ext cx="948052" cy="94805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4778467" y="2287831"/>
                <a:ext cx="2044197" cy="204419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213221" y="4360061"/>
                    <a:ext cx="140820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0&lt;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≪1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3221" y="4360061"/>
                    <a:ext cx="1408206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4329" r="-5195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Connector 14"/>
              <p:cNvCxnSpPr/>
              <p:nvPr/>
            </p:nvCxnSpPr>
            <p:spPr>
              <a:xfrm>
                <a:off x="3790301" y="3561326"/>
                <a:ext cx="781699" cy="781699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" name="Straight Connector 16"/>
            <p:cNvCxnSpPr/>
            <p:nvPr/>
          </p:nvCxnSpPr>
          <p:spPr>
            <a:xfrm flipV="1">
              <a:off x="2984939" y="3535411"/>
              <a:ext cx="805362" cy="805363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8233941" y="3725003"/>
              <a:ext cx="615770" cy="615770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3119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2984939" y="1408387"/>
            <a:ext cx="5864772" cy="3321006"/>
            <a:chOff x="2984939" y="1408387"/>
            <a:chExt cx="5864772" cy="3321006"/>
          </a:xfrm>
        </p:grpSpPr>
        <p:grpSp>
          <p:nvGrpSpPr>
            <p:cNvPr id="2" name="Group 1"/>
            <p:cNvGrpSpPr/>
            <p:nvPr/>
          </p:nvGrpSpPr>
          <p:grpSpPr>
            <a:xfrm>
              <a:off x="2984939" y="1408387"/>
              <a:ext cx="5864772" cy="3321006"/>
              <a:chOff x="2984939" y="1408387"/>
              <a:chExt cx="5864772" cy="3321006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2984939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917325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4310977" y="1798412"/>
                <a:ext cx="2010810" cy="201080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5071730" y="2453833"/>
                <a:ext cx="1891219" cy="189122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5385" r="-846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Connector 25"/>
              <p:cNvCxnSpPr/>
              <p:nvPr/>
            </p:nvCxnSpPr>
            <p:spPr>
              <a:xfrm flipV="1">
                <a:off x="6520350" y="2814054"/>
                <a:ext cx="777954" cy="77795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7859392" y="3675341"/>
                <a:ext cx="350080" cy="35007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4310977" y="3793827"/>
                <a:ext cx="560509" cy="560509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859392" y="4008721"/>
                <a:ext cx="345615" cy="345615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6520350" y="3578913"/>
                <a:ext cx="777954" cy="77795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/>
            <p:cNvCxnSpPr/>
            <p:nvPr/>
          </p:nvCxnSpPr>
          <p:spPr>
            <a:xfrm flipV="1">
              <a:off x="3769654" y="3809219"/>
              <a:ext cx="541323" cy="541324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768585" y="3578913"/>
              <a:ext cx="764860" cy="764859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7536543" y="4008721"/>
              <a:ext cx="339548" cy="339549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7971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98796" y="1959465"/>
            <a:ext cx="3746134" cy="2121299"/>
            <a:chOff x="2984939" y="1408387"/>
            <a:chExt cx="5864772" cy="3321006"/>
          </a:xfrm>
        </p:grpSpPr>
        <p:grpSp>
          <p:nvGrpSpPr>
            <p:cNvPr id="5" name="Group 4"/>
            <p:cNvGrpSpPr/>
            <p:nvPr/>
          </p:nvGrpSpPr>
          <p:grpSpPr>
            <a:xfrm>
              <a:off x="2984939" y="1408387"/>
              <a:ext cx="5236779" cy="3321006"/>
              <a:chOff x="2984939" y="1408387"/>
              <a:chExt cx="5236779" cy="3321006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2984939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5917325" y="1408387"/>
                <a:ext cx="2304393" cy="230439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 flipV="1">
                <a:off x="3620696" y="1716640"/>
                <a:ext cx="2627995" cy="262799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V="1">
                <a:off x="5071730" y="2453833"/>
                <a:ext cx="1891219" cy="189122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V="1">
                <a:off x="6399335" y="3112407"/>
                <a:ext cx="1225188" cy="12251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V="1">
                <a:off x="7599592" y="3725003"/>
                <a:ext cx="622126" cy="62212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5385" r="-846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/>
              <p:cNvCxnSpPr/>
              <p:nvPr/>
            </p:nvCxnSpPr>
            <p:spPr>
              <a:xfrm flipV="1">
                <a:off x="5768585" y="2814054"/>
                <a:ext cx="1529719" cy="152971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949780" y="3399443"/>
                <a:ext cx="948052" cy="94805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 flipV="1">
                <a:off x="4334174" y="2077943"/>
                <a:ext cx="2256898" cy="225689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Straight Connector 5"/>
            <p:cNvCxnSpPr/>
            <p:nvPr/>
          </p:nvCxnSpPr>
          <p:spPr>
            <a:xfrm>
              <a:off x="8201136" y="3691283"/>
              <a:ext cx="648575" cy="648575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198288" y="1959465"/>
            <a:ext cx="3746134" cy="2121299"/>
            <a:chOff x="2984939" y="1408387"/>
            <a:chExt cx="5864772" cy="3321006"/>
          </a:xfrm>
        </p:grpSpPr>
        <p:grpSp>
          <p:nvGrpSpPr>
            <p:cNvPr id="18" name="Group 17"/>
            <p:cNvGrpSpPr/>
            <p:nvPr/>
          </p:nvGrpSpPr>
          <p:grpSpPr>
            <a:xfrm>
              <a:off x="3790301" y="1408387"/>
              <a:ext cx="4443640" cy="3321006"/>
              <a:chOff x="3790301" y="1408387"/>
              <a:chExt cx="4443640" cy="3321006"/>
            </a:xfrm>
          </p:grpSpPr>
          <p:cxnSp>
            <p:nvCxnSpPr>
              <p:cNvPr id="21" name="Straight Connector 20"/>
              <p:cNvCxnSpPr/>
              <p:nvPr/>
            </p:nvCxnSpPr>
            <p:spPr>
              <a:xfrm flipV="1">
                <a:off x="3790301" y="1408387"/>
                <a:ext cx="2127024" cy="2127024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5917325" y="1408387"/>
                <a:ext cx="2316616" cy="231661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 flipV="1">
                <a:off x="6399335" y="3112407"/>
                <a:ext cx="1225188" cy="122518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7599592" y="3725003"/>
                <a:ext cx="622126" cy="62212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V="1">
                <a:off x="5768585" y="2814054"/>
                <a:ext cx="1529719" cy="152971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V="1">
                <a:off x="6949780" y="3399443"/>
                <a:ext cx="948052" cy="94805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4778467" y="2287831"/>
                <a:ext cx="2044197" cy="2044195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5213221" y="4360061"/>
                    <a:ext cx="1408206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0&lt;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≪1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3221" y="4360061"/>
                    <a:ext cx="1408206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4329" r="-5195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9" name="Straight Connector 28"/>
              <p:cNvCxnSpPr/>
              <p:nvPr/>
            </p:nvCxnSpPr>
            <p:spPr>
              <a:xfrm>
                <a:off x="3790301" y="3561326"/>
                <a:ext cx="781699" cy="781699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/>
            <p:cNvCxnSpPr/>
            <p:nvPr/>
          </p:nvCxnSpPr>
          <p:spPr>
            <a:xfrm flipV="1">
              <a:off x="2984939" y="3535411"/>
              <a:ext cx="805362" cy="805363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8233941" y="3725003"/>
              <a:ext cx="615770" cy="615770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349247" y="1959465"/>
            <a:ext cx="3746134" cy="2121299"/>
            <a:chOff x="2984939" y="1408387"/>
            <a:chExt cx="5864772" cy="3321006"/>
          </a:xfrm>
        </p:grpSpPr>
        <p:grpSp>
          <p:nvGrpSpPr>
            <p:cNvPr id="31" name="Group 30"/>
            <p:cNvGrpSpPr/>
            <p:nvPr/>
          </p:nvGrpSpPr>
          <p:grpSpPr>
            <a:xfrm>
              <a:off x="2984939" y="1408387"/>
              <a:ext cx="5864772" cy="3321006"/>
              <a:chOff x="2984939" y="1408387"/>
              <a:chExt cx="5864772" cy="3321006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V="1">
                <a:off x="2984939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917325" y="1408387"/>
                <a:ext cx="2932386" cy="293238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V="1">
                <a:off x="4310977" y="1798412"/>
                <a:ext cx="2010810" cy="2010807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5071730" y="2453833"/>
                <a:ext cx="1891219" cy="1891221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1510" y="4360061"/>
                    <a:ext cx="791627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5385" r="-8462"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/>
              <p:cNvCxnSpPr/>
              <p:nvPr/>
            </p:nvCxnSpPr>
            <p:spPr>
              <a:xfrm flipV="1">
                <a:off x="6520350" y="2814054"/>
                <a:ext cx="777954" cy="77795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V="1">
                <a:off x="7859392" y="3675341"/>
                <a:ext cx="350080" cy="350079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4310977" y="3793827"/>
                <a:ext cx="560509" cy="560509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7859392" y="4008721"/>
                <a:ext cx="345615" cy="345615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6520350" y="3578913"/>
                <a:ext cx="777954" cy="777954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/>
            <p:cNvCxnSpPr/>
            <p:nvPr/>
          </p:nvCxnSpPr>
          <p:spPr>
            <a:xfrm flipV="1">
              <a:off x="3769654" y="3809219"/>
              <a:ext cx="541323" cy="541324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768585" y="3578913"/>
              <a:ext cx="764860" cy="764859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7536543" y="4008721"/>
              <a:ext cx="339548" cy="339549"/>
            </a:xfrm>
            <a:prstGeom prst="line">
              <a:avLst/>
            </a:prstGeom>
            <a:ln w="508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8265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76083" y="2119587"/>
            <a:ext cx="3221052" cy="2042532"/>
            <a:chOff x="476083" y="2119587"/>
            <a:chExt cx="3221052" cy="204253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477481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2086609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1847382" y="2787147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2617931" y="3185610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1162133" y="2450306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76083" y="3762009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Shape 1</a:t>
              </a:r>
              <a:endParaRPr lang="en-US" sz="2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33482" y="2123750"/>
            <a:ext cx="3219654" cy="2038369"/>
            <a:chOff x="8433482" y="2123750"/>
            <a:chExt cx="3219654" cy="2038369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8433482" y="212375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10042610" y="212375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10573932" y="3189773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9118134" y="2454469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9778528" y="3088128"/>
              <a:ext cx="640330" cy="64033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8433482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Shape 3</a:t>
              </a:r>
              <a:endParaRPr lang="en-US" sz="20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470664" y="2119587"/>
            <a:ext cx="3219654" cy="2042532"/>
            <a:chOff x="4470664" y="2119587"/>
            <a:chExt cx="3219654" cy="204253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4470664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79792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840565" y="2787147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611114" y="3185610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019890" y="3185610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70664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Shape 2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21115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76083" y="2123750"/>
            <a:ext cx="3221051" cy="2038369"/>
            <a:chOff x="476083" y="2123750"/>
            <a:chExt cx="3221051" cy="2038369"/>
          </a:xfrm>
        </p:grpSpPr>
        <p:sp>
          <p:nvSpPr>
            <p:cNvPr id="54" name="TextBox 53"/>
            <p:cNvSpPr txBox="1"/>
            <p:nvPr/>
          </p:nvSpPr>
          <p:spPr>
            <a:xfrm>
              <a:off x="476083" y="3762009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Ranking 1</a:t>
              </a:r>
              <a:endParaRPr lang="en-US" sz="2000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 flipV="1">
              <a:off x="476083" y="212375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85211" y="212375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1375827" y="2559859"/>
              <a:ext cx="1166116" cy="11661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2076758" y="2916325"/>
              <a:ext cx="804065" cy="8040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52993" y="3363393"/>
              <a:ext cx="365322" cy="36532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1973569" y="2133499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78832" y="2931079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2</a:t>
              </a:r>
              <a:endParaRPr lang="en-US" sz="2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41351" y="3353231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3</a:t>
              </a:r>
              <a:endParaRPr lang="en-US" sz="2000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418744" y="2607766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470664" y="2119587"/>
            <a:ext cx="3219654" cy="2042532"/>
            <a:chOff x="4470664" y="2119587"/>
            <a:chExt cx="3219654" cy="204253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4470664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6079792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840565" y="2787147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6982304" y="3380794"/>
              <a:ext cx="349056" cy="34905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101555" y="3081325"/>
              <a:ext cx="643227" cy="643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470664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Ranking 2</a:t>
              </a:r>
              <a:endParaRPr lang="en-US" sz="2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658935" y="2794075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971491" y="2133499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89612" y="3111597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2</a:t>
              </a:r>
              <a:endParaRPr lang="en-US" sz="2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32081" y="3363393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3</a:t>
              </a:r>
              <a:endParaRPr lang="en-US" sz="2000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433482" y="2114781"/>
            <a:ext cx="3219654" cy="2047338"/>
            <a:chOff x="8433482" y="2114781"/>
            <a:chExt cx="3219654" cy="2047338"/>
          </a:xfrm>
        </p:grpSpPr>
        <p:sp>
          <p:nvSpPr>
            <p:cNvPr id="56" name="TextBox 55"/>
            <p:cNvSpPr txBox="1"/>
            <p:nvPr/>
          </p:nvSpPr>
          <p:spPr>
            <a:xfrm>
              <a:off x="8433482" y="3762009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Ranking 3</a:t>
              </a:r>
              <a:endParaRPr lang="en-US" sz="20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8433482" y="2126516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042610" y="2126515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10474325" y="3127680"/>
              <a:ext cx="597111" cy="59710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10975533" y="3380795"/>
              <a:ext cx="344975" cy="34497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9358192" y="2817557"/>
              <a:ext cx="911158" cy="9111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9930968" y="2114781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9231863" y="2807821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1</a:t>
              </a:r>
              <a:endParaRPr lang="en-US" sz="2000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0952633" y="3133310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2</a:t>
              </a:r>
              <a:endParaRPr lang="en-US" sz="2000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1203103" y="3377227"/>
              <a:ext cx="2232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smtClean="0"/>
                <a:t>3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7949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335880" y="1062642"/>
            <a:ext cx="3221051" cy="2045593"/>
            <a:chOff x="2335880" y="1062642"/>
            <a:chExt cx="3221051" cy="2045593"/>
          </a:xfrm>
        </p:grpSpPr>
        <p:sp>
          <p:nvSpPr>
            <p:cNvPr id="54" name="TextBox 53"/>
            <p:cNvSpPr txBox="1"/>
            <p:nvPr/>
          </p:nvSpPr>
          <p:spPr>
            <a:xfrm>
              <a:off x="2335880" y="2708125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1</a:t>
              </a:r>
              <a:endParaRPr lang="en-US" sz="20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flipV="1">
              <a:off x="2335880" y="106264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45008" y="106264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3705781" y="1730202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4476330" y="2128665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2885106" y="2128665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330461" y="1065703"/>
            <a:ext cx="3219654" cy="2042532"/>
            <a:chOff x="6330461" y="1065703"/>
            <a:chExt cx="3219654" cy="2042532"/>
          </a:xfrm>
        </p:grpSpPr>
        <p:cxnSp>
          <p:nvCxnSpPr>
            <p:cNvPr id="39" name="Straight Connector 38"/>
            <p:cNvCxnSpPr/>
            <p:nvPr/>
          </p:nvCxnSpPr>
          <p:spPr>
            <a:xfrm flipV="1">
              <a:off x="6330461" y="1065704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939589" y="1065703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8470911" y="2131726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6879687" y="2131726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6330461" y="2708125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2</a:t>
              </a:r>
              <a:endParaRPr lang="en-US" sz="2000" dirty="0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244116" y="1736265"/>
              <a:ext cx="956369" cy="95636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335880" y="3620562"/>
            <a:ext cx="3221051" cy="2042532"/>
            <a:chOff x="2335880" y="3620562"/>
            <a:chExt cx="3221051" cy="2042532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2335880" y="362056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45008" y="362056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3705781" y="4288122"/>
              <a:ext cx="941569" cy="9415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2885106" y="4686585"/>
              <a:ext cx="547268" cy="54726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335880" y="5262984"/>
              <a:ext cx="32210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3</a:t>
              </a:r>
              <a:endParaRPr lang="en-US" sz="2000" dirty="0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4284284" y="4663264"/>
              <a:ext cx="568051" cy="56805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6330461" y="3621690"/>
            <a:ext cx="3348569" cy="2041404"/>
            <a:chOff x="6330461" y="3621690"/>
            <a:chExt cx="3348569" cy="2041404"/>
          </a:xfrm>
        </p:grpSpPr>
        <p:sp>
          <p:nvSpPr>
            <p:cNvPr id="36" name="TextBox 35"/>
            <p:cNvSpPr txBox="1"/>
            <p:nvPr/>
          </p:nvSpPr>
          <p:spPr>
            <a:xfrm>
              <a:off x="6330461" y="5262984"/>
              <a:ext cx="321965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Ordering 4</a:t>
              </a:r>
              <a:endParaRPr lang="en-US" sz="2000" dirty="0"/>
            </a:p>
          </p:txBody>
        </p:sp>
        <p:cxnSp>
          <p:nvCxnSpPr>
            <p:cNvPr id="61" name="Straight Connector 60"/>
            <p:cNvCxnSpPr/>
            <p:nvPr/>
          </p:nvCxnSpPr>
          <p:spPr>
            <a:xfrm flipV="1">
              <a:off x="6459376" y="362169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8068504" y="362169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371583" y="4301761"/>
              <a:ext cx="938145" cy="9381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7340249" y="4758906"/>
              <a:ext cx="471340" cy="47133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8744545" y="4758906"/>
              <a:ext cx="471340" cy="47133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334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477481" y="2118560"/>
            <a:ext cx="11173483" cy="1615345"/>
            <a:chOff x="477481" y="2118560"/>
            <a:chExt cx="11173483" cy="1615345"/>
          </a:xfrm>
        </p:grpSpPr>
        <p:cxnSp>
          <p:nvCxnSpPr>
            <p:cNvPr id="23" name="Straight Connector 22"/>
            <p:cNvCxnSpPr/>
            <p:nvPr/>
          </p:nvCxnSpPr>
          <p:spPr>
            <a:xfrm flipV="1">
              <a:off x="477481" y="2119588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086609" y="2119587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2905975" y="3330390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1162133" y="2450306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883468" y="3010225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8385" y="2510148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0278" y="3047110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032" r="-25806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9857" y="3368087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5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Connector 52"/>
            <p:cNvCxnSpPr/>
            <p:nvPr/>
          </p:nvCxnSpPr>
          <p:spPr>
            <a:xfrm flipV="1">
              <a:off x="4470664" y="2122353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6079792" y="2122352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6229578" y="3010226"/>
              <a:ext cx="718998" cy="7189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V="1">
              <a:off x="5155316" y="2453071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66952" y="3299294"/>
              <a:ext cx="428915" cy="4289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31568" y="2512913"/>
                  <a:ext cx="183320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978" y="3368086"/>
                  <a:ext cx="18671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9032" r="-25806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8261" y="3040876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785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/>
            <p:cNvCxnSpPr/>
            <p:nvPr/>
          </p:nvCxnSpPr>
          <p:spPr>
            <a:xfrm flipV="1">
              <a:off x="8431310" y="2118561"/>
              <a:ext cx="1609128" cy="16091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10040438" y="2118560"/>
              <a:ext cx="1610526" cy="161052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10859804" y="3329363"/>
              <a:ext cx="403515" cy="4035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9115962" y="2449279"/>
              <a:ext cx="1275647" cy="127564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9837297" y="3009198"/>
              <a:ext cx="715725" cy="71572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/>
                <p:cNvSpPr txBox="1"/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2214" y="2509121"/>
                  <a:ext cx="18332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6667"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/>
                <p:cNvSpPr txBox="1"/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4107" y="3046083"/>
                  <a:ext cx="169085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429" r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73686" y="3367060"/>
                  <a:ext cx="18671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2258" r="-22581" b="-239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>
            <a:xfrm>
              <a:off x="3388942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7505846" y="2786120"/>
              <a:ext cx="1340002" cy="0"/>
            </a:xfrm>
            <a:prstGeom prst="straightConnector1">
              <a:avLst/>
            </a:prstGeom>
            <a:ln w="1270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5260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173</Words>
  <Application>Microsoft Macintosh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Calibri Light</vt:lpstr>
      <vt:lpstr>Cambria Math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N Moshiri</dc:creator>
  <cp:lastModifiedBy>Niema Moshiri</cp:lastModifiedBy>
  <cp:revision>119</cp:revision>
  <dcterms:created xsi:type="dcterms:W3CDTF">2016-10-22T04:17:39Z</dcterms:created>
  <dcterms:modified xsi:type="dcterms:W3CDTF">2017-09-18T23:01:17Z</dcterms:modified>
</cp:coreProperties>
</file>