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5" r:id="rId7"/>
    <p:sldId id="266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a) Description of Model" id="{04DC9BD1-A2C3-534D-8F45-BAAC49A8EE85}">
          <p14:sldIdLst>
            <p14:sldId id="256"/>
            <p14:sldId id="267"/>
          </p14:sldIdLst>
        </p14:section>
        <p14:section name="(b) Shape of Tree vs. r" id="{C8F95527-17A6-4D4C-9E93-CA638BE65346}">
          <p14:sldIdLst>
            <p14:sldId id="257"/>
            <p14:sldId id="258"/>
            <p14:sldId id="259"/>
            <p14:sldId id="265"/>
            <p14:sldId id="266"/>
          </p14:sldIdLst>
        </p14:section>
        <p14:section name="(c) (Un)Ranked and (Un)Ordered Trees" id="{09A54724-97C0-8B44-BFD4-AADFC12D8C9E}">
          <p14:sldIdLst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94541"/>
  </p:normalViewPr>
  <p:slideViewPr>
    <p:cSldViewPr snapToGrid="0" snapToObjects="1">
      <p:cViewPr>
        <p:scale>
          <a:sx n="100" d="100"/>
          <a:sy n="100" d="100"/>
        </p:scale>
        <p:origin x="144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860B5-43B3-954E-9256-B1784FA62D5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BC03F-4930-9042-A454-72FB6CD2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990E-AD98-CD44-AFF8-DD4A87834CE8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9548" y="681716"/>
            <a:ext cx="10827752" cy="4448544"/>
            <a:chOff x="589548" y="681716"/>
            <a:chExt cx="10827752" cy="4448544"/>
          </a:xfrm>
        </p:grpSpPr>
        <p:grpSp>
          <p:nvGrpSpPr>
            <p:cNvPr id="2" name="Group 1"/>
            <p:cNvGrpSpPr/>
            <p:nvPr/>
          </p:nvGrpSpPr>
          <p:grpSpPr>
            <a:xfrm>
              <a:off x="589548" y="762000"/>
              <a:ext cx="10827752" cy="4368260"/>
              <a:chOff x="2011948" y="1400505"/>
              <a:chExt cx="7937370" cy="2956031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917325" y="1408387"/>
                <a:ext cx="2932386" cy="2932386"/>
              </a:xfrm>
              <a:prstGeom prst="line">
                <a:avLst/>
              </a:prstGeom>
              <a:ln w="508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375338" y="4340773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4214648" y="2033753"/>
                <a:ext cx="2312278" cy="2312278"/>
              </a:xfrm>
              <a:prstGeom prst="line">
                <a:avLst/>
              </a:prstGeom>
              <a:ln w="508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444359" y="2653861"/>
                <a:ext cx="1702675" cy="1702675"/>
              </a:xfrm>
              <a:prstGeom prst="line">
                <a:avLst/>
              </a:prstGeom>
              <a:ln w="508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390291" y="3379077"/>
                <a:ext cx="977459" cy="977459"/>
              </a:xfrm>
              <a:prstGeom prst="line">
                <a:avLst/>
              </a:prstGeom>
              <a:ln w="508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375337" y="3405354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375337" y="2653861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375336" y="2033753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375336" y="1408387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149154" y="1555183"/>
                    <a:ext cx="3296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𝒂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9154" y="1555183"/>
                    <a:ext cx="329642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3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354159" y="1556010"/>
                    <a:ext cx="3296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𝒃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4159" y="1556010"/>
                    <a:ext cx="329642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2269010" y="1408387"/>
                <a:ext cx="0" cy="29481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011948" y="2499972"/>
                    <a:ext cx="1802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𝜏</m:t>
                          </m:r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1948" y="2499972"/>
                    <a:ext cx="180241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6667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TextBox 37"/>
              <p:cNvSpPr txBox="1"/>
              <p:nvPr/>
            </p:nvSpPr>
            <p:spPr>
              <a:xfrm>
                <a:off x="5805680" y="1434665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endParaRPr lang="en-US" sz="2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421236" y="2040168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  <a:endParaRPr lang="en-US" sz="2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46769" y="2689915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endParaRPr lang="en-US" sz="2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295696" y="3431632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3</a:t>
                </a:r>
                <a:endParaRPr lang="en-US" sz="2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9566489" y="1400505"/>
                <a:ext cx="0" cy="6332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641606" y="1563240"/>
                    <a:ext cx="30174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1563240"/>
                    <a:ext cx="301749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449" r="-10204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>
                <a:off x="9566489" y="2033753"/>
                <a:ext cx="0" cy="6561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9641606" y="2207945"/>
                    <a:ext cx="3077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2207945"/>
                    <a:ext cx="307712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2000" r="-10000" b="-156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>
                <a:off x="9566489" y="2689915"/>
                <a:ext cx="0" cy="7417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9641606" y="2905358"/>
                    <a:ext cx="3077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2905358"/>
                    <a:ext cx="307712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2000" r="-10000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/>
              <p:nvPr/>
            </p:nvCxnSpPr>
            <p:spPr>
              <a:xfrm>
                <a:off x="9566489" y="3921579"/>
                <a:ext cx="0" cy="4349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9641606" y="3983123"/>
                    <a:ext cx="26699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3983123"/>
                    <a:ext cx="266996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3953" r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/>
              <p:cNvCxnSpPr/>
              <p:nvPr/>
            </p:nvCxnSpPr>
            <p:spPr>
              <a:xfrm>
                <a:off x="5842209" y="3921579"/>
                <a:ext cx="430866" cy="430866"/>
              </a:xfrm>
              <a:prstGeom prst="line">
                <a:avLst/>
              </a:prstGeom>
              <a:ln w="508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749861" y="3958472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4</a:t>
                </a:r>
                <a:endParaRPr lang="en-US" sz="2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2375335" y="3923333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9565632" y="3431632"/>
                <a:ext cx="2" cy="4899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9641606" y="3522716"/>
                    <a:ext cx="3077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3522716"/>
                    <a:ext cx="307712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2000" r="-10000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108475" y="68171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=0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475" y="681716"/>
                  <a:ext cx="6858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1667" r="-5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964208" y="160693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=1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208" y="1606932"/>
                  <a:ext cx="68580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1667" r="-442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799232" y="2520539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=2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32" y="2520539"/>
                  <a:ext cx="68580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9836" r="-5310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750206" y="363209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=3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206" y="3632090"/>
                  <a:ext cx="685800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11667" r="-5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982398" y="4415527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=3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398" y="4415527"/>
                  <a:ext cx="6858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9836" r="-5310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/>
            <p:cNvSpPr/>
            <p:nvPr/>
          </p:nvSpPr>
          <p:spPr>
            <a:xfrm>
              <a:off x="5854872" y="726308"/>
              <a:ext cx="110586" cy="1105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695961" y="1642632"/>
              <a:ext cx="110586" cy="1105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548960" y="2556833"/>
              <a:ext cx="110586" cy="1105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527097" y="3667589"/>
              <a:ext cx="110586" cy="1105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788664" y="4463437"/>
              <a:ext cx="110586" cy="1105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6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5880" y="1062642"/>
            <a:ext cx="3221051" cy="2045593"/>
            <a:chOff x="2335880" y="1062642"/>
            <a:chExt cx="3221051" cy="2045593"/>
          </a:xfrm>
        </p:grpSpPr>
        <p:sp>
          <p:nvSpPr>
            <p:cNvPr id="54" name="TextBox 53"/>
            <p:cNvSpPr txBox="1"/>
            <p:nvPr/>
          </p:nvSpPr>
          <p:spPr>
            <a:xfrm>
              <a:off x="2335880" y="2708125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1</a:t>
              </a:r>
              <a:endParaRPr lang="en-US" sz="20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2335880" y="106264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5008" y="106264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705781" y="173020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76330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885106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330461" y="1065703"/>
            <a:ext cx="3219654" cy="2042532"/>
            <a:chOff x="6330461" y="1065703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6330461" y="1065704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939589" y="1065703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470911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79687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330461" y="2708125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2</a:t>
              </a:r>
              <a:endParaRPr lang="en-US" sz="20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244116" y="1736265"/>
              <a:ext cx="956369" cy="9563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335880" y="3620562"/>
            <a:ext cx="3221051" cy="2042532"/>
            <a:chOff x="2335880" y="3620562"/>
            <a:chExt cx="3221051" cy="204253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335880" y="362056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45008" y="362056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705781" y="428812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85106" y="468658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5880" y="5262984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3</a:t>
              </a:r>
              <a:endParaRPr lang="en-US" sz="20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284284" y="4663264"/>
              <a:ext cx="568051" cy="5680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330461" y="3621690"/>
            <a:ext cx="3348569" cy="2041404"/>
            <a:chOff x="6330461" y="3621690"/>
            <a:chExt cx="3348569" cy="2041404"/>
          </a:xfrm>
        </p:grpSpPr>
        <p:sp>
          <p:nvSpPr>
            <p:cNvPr id="36" name="TextBox 35"/>
            <p:cNvSpPr txBox="1"/>
            <p:nvPr/>
          </p:nvSpPr>
          <p:spPr>
            <a:xfrm>
              <a:off x="6330461" y="5262984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4</a:t>
              </a:r>
              <a:endParaRPr lang="en-US" sz="20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6459376" y="362169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68504" y="362169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371583" y="4301761"/>
              <a:ext cx="938145" cy="9381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340249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8744545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34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7481" y="2118560"/>
            <a:ext cx="11173483" cy="1615345"/>
            <a:chOff x="477481" y="2118560"/>
            <a:chExt cx="11173483" cy="161534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667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258" r="-2258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26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026394" y="257888"/>
            <a:ext cx="6705969" cy="1385524"/>
            <a:chOff x="476083" y="2119587"/>
            <a:chExt cx="11177053" cy="2309297"/>
          </a:xfrm>
        </p:grpSpPr>
        <p:grpSp>
          <p:nvGrpSpPr>
            <p:cNvPr id="4" name="Group 3"/>
            <p:cNvGrpSpPr/>
            <p:nvPr/>
          </p:nvGrpSpPr>
          <p:grpSpPr>
            <a:xfrm>
              <a:off x="476083" y="2119587"/>
              <a:ext cx="3221052" cy="2309297"/>
              <a:chOff x="476083" y="2119587"/>
              <a:chExt cx="3221052" cy="2309297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477481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086609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1847382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617931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1162133" y="2450306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76083" y="3762008"/>
                <a:ext cx="3221050" cy="66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Shape 1</a:t>
                </a:r>
                <a:endParaRPr lang="en-US" sz="20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433482" y="2123750"/>
              <a:ext cx="3219654" cy="2305134"/>
              <a:chOff x="8433482" y="2123750"/>
              <a:chExt cx="3219654" cy="230513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8433482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0042610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0573932" y="3189773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118134" y="2454469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778528" y="3088128"/>
                <a:ext cx="640330" cy="64033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8433482" y="3762008"/>
                <a:ext cx="3219654" cy="66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Shape 3</a:t>
                </a:r>
                <a:endParaRPr lang="en-US" sz="20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70664" y="2119587"/>
              <a:ext cx="3219654" cy="2309297"/>
              <a:chOff x="4470664" y="2119587"/>
              <a:chExt cx="3219654" cy="230929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6611114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019890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470664" y="3762008"/>
                <a:ext cx="3219654" cy="66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Shape 2</a:t>
                </a:r>
                <a:endParaRPr lang="en-US" sz="200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026394" y="2009436"/>
            <a:ext cx="6708358" cy="1228792"/>
            <a:chOff x="476083" y="2114781"/>
            <a:chExt cx="11177053" cy="2047338"/>
          </a:xfrm>
        </p:grpSpPr>
        <p:grpSp>
          <p:nvGrpSpPr>
            <p:cNvPr id="26" name="Group 25"/>
            <p:cNvGrpSpPr/>
            <p:nvPr/>
          </p:nvGrpSpPr>
          <p:grpSpPr>
            <a:xfrm>
              <a:off x="476083" y="2123750"/>
              <a:ext cx="3221051" cy="2038369"/>
              <a:chOff x="476083" y="2123750"/>
              <a:chExt cx="3221051" cy="203836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76083" y="3762009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1</a:t>
                </a:r>
                <a:endParaRPr lang="en-US" sz="2000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476083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85211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375827" y="2559859"/>
                <a:ext cx="1166116" cy="116611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076758" y="2916325"/>
                <a:ext cx="804065" cy="8040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52993" y="3363393"/>
                <a:ext cx="365322" cy="3653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973569" y="213349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78832" y="293107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41350" y="335323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18744" y="260776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70664" y="2119587"/>
              <a:ext cx="3219654" cy="2042532"/>
              <a:chOff x="4470664" y="2119587"/>
              <a:chExt cx="3219654" cy="204253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982304" y="3380794"/>
                <a:ext cx="349056" cy="3490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101555" y="3081325"/>
                <a:ext cx="643227" cy="6432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470664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2</a:t>
                </a:r>
                <a:endParaRPr lang="en-US" sz="2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658934" y="2794074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971491" y="21334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89612" y="31115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32082" y="3363393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433482" y="2114781"/>
              <a:ext cx="3219654" cy="2047338"/>
              <a:chOff x="8433482" y="2114781"/>
              <a:chExt cx="3219654" cy="204733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433482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3</a:t>
                </a:r>
                <a:endParaRPr lang="en-US" sz="20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V="1">
                <a:off x="8433482" y="2126516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042610" y="2126515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0474325" y="3127680"/>
                <a:ext cx="597111" cy="59710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0975533" y="3380795"/>
                <a:ext cx="344975" cy="34497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9358192" y="2817557"/>
                <a:ext cx="911158" cy="91115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930969" y="211478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231864" y="280782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952633" y="313331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203103" y="337722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2969431" y="5490746"/>
            <a:ext cx="6765321" cy="978059"/>
            <a:chOff x="477481" y="2118560"/>
            <a:chExt cx="11173483" cy="1615345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2222" r="-94444" b="-1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500" r="-6875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353" r="-100000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250" r="-7500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Connector 105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2941" r="-64706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2222" r="-94444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/>
          <p:nvPr/>
        </p:nvCxnSpPr>
        <p:spPr>
          <a:xfrm>
            <a:off x="2899664" y="1770732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99664" y="3517150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026394" y="3799144"/>
            <a:ext cx="6682652" cy="981936"/>
            <a:chOff x="500613" y="1725958"/>
            <a:chExt cx="10556322" cy="1551126"/>
          </a:xfrm>
        </p:grpSpPr>
        <p:grpSp>
          <p:nvGrpSpPr>
            <p:cNvPr id="149" name="Group 148"/>
            <p:cNvGrpSpPr/>
            <p:nvPr/>
          </p:nvGrpSpPr>
          <p:grpSpPr>
            <a:xfrm>
              <a:off x="500613" y="1725958"/>
              <a:ext cx="2441282" cy="1550385"/>
              <a:chOff x="2335880" y="1062642"/>
              <a:chExt cx="3221051" cy="2045593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2335880" y="2708125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1</a:t>
                </a:r>
                <a:endParaRPr lang="en-US" sz="2000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 flipV="1">
                <a:off x="2335880" y="106264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945008" y="106264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3705781" y="173020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4476330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885106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3199570" y="1729019"/>
              <a:ext cx="2440223" cy="1548065"/>
              <a:chOff x="6330461" y="1065703"/>
              <a:chExt cx="3219654" cy="2042532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V="1">
                <a:off x="6330461" y="1065704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7939589" y="1065703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8470911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879687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6330461" y="2708125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2</a:t>
                </a:r>
                <a:endParaRPr lang="en-US" sz="2000" dirty="0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7244116" y="1736265"/>
                <a:ext cx="956369" cy="95636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897468" y="1725958"/>
              <a:ext cx="2441282" cy="1548065"/>
              <a:chOff x="2335880" y="3620562"/>
              <a:chExt cx="3221051" cy="2042532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 flipV="1">
                <a:off x="2335880" y="362056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3945008" y="362056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3705781" y="428812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885106" y="468658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2335880" y="5262984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3</a:t>
                </a:r>
                <a:endParaRPr lang="en-US" sz="2000" dirty="0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4284284" y="4663264"/>
                <a:ext cx="568051" cy="56805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8519005" y="1725958"/>
              <a:ext cx="2537930" cy="1547210"/>
              <a:chOff x="6330461" y="3621690"/>
              <a:chExt cx="3348569" cy="2041404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6330461" y="5262984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4</a:t>
                </a:r>
                <a:endParaRPr lang="en-US" sz="2000" dirty="0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 flipV="1">
                <a:off x="6459376" y="362169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68504" y="362169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371583" y="4301761"/>
                <a:ext cx="938145" cy="9381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7340249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8744545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7" name="Straight Connector 176"/>
          <p:cNvCxnSpPr/>
          <p:nvPr/>
        </p:nvCxnSpPr>
        <p:spPr>
          <a:xfrm>
            <a:off x="2899664" y="5214932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43069" y="202058"/>
            <a:ext cx="2290838" cy="145868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9548" y="681716"/>
            <a:ext cx="10827752" cy="4448544"/>
            <a:chOff x="589548" y="681716"/>
            <a:chExt cx="10827752" cy="4448544"/>
          </a:xfrm>
        </p:grpSpPr>
        <p:grpSp>
          <p:nvGrpSpPr>
            <p:cNvPr id="2" name="Group 1"/>
            <p:cNvGrpSpPr/>
            <p:nvPr/>
          </p:nvGrpSpPr>
          <p:grpSpPr>
            <a:xfrm>
              <a:off x="589548" y="762000"/>
              <a:ext cx="10827752" cy="4368260"/>
              <a:chOff x="2011948" y="1400505"/>
              <a:chExt cx="7937370" cy="2956031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917325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375338" y="4340773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4214648" y="2033753"/>
                <a:ext cx="2312278" cy="2312278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444359" y="2653861"/>
                <a:ext cx="1702675" cy="1702675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390291" y="3379077"/>
                <a:ext cx="977459" cy="977459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375337" y="3405354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375337" y="2653861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375336" y="2033753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375336" y="1408387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149154" y="1555183"/>
                    <a:ext cx="331331" cy="2082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𝒂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9154" y="1555183"/>
                    <a:ext cx="331331" cy="20827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351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354159" y="1556010"/>
                    <a:ext cx="311053" cy="2082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𝒃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4159" y="1556010"/>
                    <a:ext cx="311053" cy="2082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857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2269010" y="1408387"/>
                <a:ext cx="0" cy="29481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011948" y="2499972"/>
                    <a:ext cx="1802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𝜏</m:t>
                          </m:r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1948" y="2499972"/>
                    <a:ext cx="180241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6667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TextBox 37"/>
              <p:cNvSpPr txBox="1"/>
              <p:nvPr/>
            </p:nvSpPr>
            <p:spPr>
              <a:xfrm>
                <a:off x="5805680" y="1434665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421236" y="2040168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46769" y="2689915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295696" y="3431632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3</a:t>
                </a:r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9566489" y="1400505"/>
                <a:ext cx="0" cy="6332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641606" y="1563240"/>
                    <a:ext cx="30174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1563240"/>
                    <a:ext cx="301749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449" r="-10204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>
                <a:off x="9566489" y="2033753"/>
                <a:ext cx="0" cy="6561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9641606" y="2207945"/>
                    <a:ext cx="3077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2207945"/>
                    <a:ext cx="307712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2000" r="-10000" b="-156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>
                <a:off x="9566489" y="2689915"/>
                <a:ext cx="0" cy="7417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9641606" y="2905358"/>
                    <a:ext cx="3077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2905358"/>
                    <a:ext cx="307712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2000" r="-10000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/>
              <p:nvPr/>
            </p:nvCxnSpPr>
            <p:spPr>
              <a:xfrm>
                <a:off x="9566489" y="3921579"/>
                <a:ext cx="0" cy="4349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9641606" y="3983123"/>
                    <a:ext cx="26699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3983123"/>
                    <a:ext cx="266996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3953" r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/>
              <p:cNvCxnSpPr/>
              <p:nvPr/>
            </p:nvCxnSpPr>
            <p:spPr>
              <a:xfrm>
                <a:off x="5842209" y="3921579"/>
                <a:ext cx="430866" cy="430866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749861" y="3958472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4</a:t>
                </a:r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2375335" y="3923333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9565632" y="3431632"/>
                <a:ext cx="2" cy="4899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9641606" y="3522716"/>
                    <a:ext cx="3077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3522716"/>
                    <a:ext cx="307712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2000" r="-10000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108475" y="68171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=0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475" y="681716"/>
                  <a:ext cx="6858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1667" r="-5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964208" y="160693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=1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208" y="1606932"/>
                  <a:ext cx="68580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1667" r="-442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799232" y="2520539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=2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32" y="2520539"/>
                  <a:ext cx="68580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9836" r="-5310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750206" y="363209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=3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206" y="3632090"/>
                  <a:ext cx="685800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11667" r="-5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982398" y="4415527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=3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398" y="4415527"/>
                  <a:ext cx="6858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9836" r="-5310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/>
            <p:cNvSpPr/>
            <p:nvPr/>
          </p:nvSpPr>
          <p:spPr>
            <a:xfrm>
              <a:off x="5854872" y="726308"/>
              <a:ext cx="110586" cy="1105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695961" y="1642632"/>
              <a:ext cx="110586" cy="1105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548960" y="2556833"/>
              <a:ext cx="110586" cy="1105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527097" y="3667589"/>
              <a:ext cx="110586" cy="1105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788664" y="4463437"/>
              <a:ext cx="110586" cy="1105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grpSp>
          <p:nvGrpSpPr>
            <p:cNvPr id="2" name="Group 1"/>
            <p:cNvGrpSpPr/>
            <p:nvPr/>
          </p:nvGrpSpPr>
          <p:grpSpPr>
            <a:xfrm>
              <a:off x="2984939" y="1408387"/>
              <a:ext cx="5236779" cy="3321006"/>
              <a:chOff x="2984939" y="1408387"/>
              <a:chExt cx="5236779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304393" cy="230439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620696" y="1716640"/>
                <a:ext cx="2627995" cy="262799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334174" y="2077943"/>
                <a:ext cx="2256898" cy="22568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8201136" y="3691283"/>
              <a:ext cx="648575" cy="648575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81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grpSp>
          <p:nvGrpSpPr>
            <p:cNvPr id="2" name="Group 1"/>
            <p:cNvGrpSpPr/>
            <p:nvPr/>
          </p:nvGrpSpPr>
          <p:grpSpPr>
            <a:xfrm>
              <a:off x="3790301" y="1408387"/>
              <a:ext cx="4443640" cy="3321006"/>
              <a:chOff x="3790301" y="1408387"/>
              <a:chExt cx="4443640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3790301" y="1408387"/>
                <a:ext cx="2127024" cy="212702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316616" cy="231661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778467" y="2287831"/>
                <a:ext cx="2044197" cy="204419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≪1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329" r="-519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/>
              <p:cNvCxnSpPr/>
              <p:nvPr/>
            </p:nvCxnSpPr>
            <p:spPr>
              <a:xfrm>
                <a:off x="3790301" y="3561326"/>
                <a:ext cx="781699" cy="78169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flipV="1">
              <a:off x="2984939" y="3535411"/>
              <a:ext cx="805362" cy="805363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233941" y="3725003"/>
              <a:ext cx="615770" cy="61577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11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grpSp>
          <p:nvGrpSpPr>
            <p:cNvPr id="2" name="Group 1"/>
            <p:cNvGrpSpPr/>
            <p:nvPr/>
          </p:nvGrpSpPr>
          <p:grpSpPr>
            <a:xfrm>
              <a:off x="2984939" y="1408387"/>
              <a:ext cx="5864772" cy="3321006"/>
              <a:chOff x="2984939" y="1408387"/>
              <a:chExt cx="5864772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4310977" y="1798412"/>
                <a:ext cx="2010810" cy="201080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/>
              <p:cNvCxnSpPr/>
              <p:nvPr/>
            </p:nvCxnSpPr>
            <p:spPr>
              <a:xfrm flipV="1">
                <a:off x="6520350" y="2814054"/>
                <a:ext cx="777954" cy="77795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7859392" y="3675341"/>
                <a:ext cx="350080" cy="3500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310977" y="3793827"/>
                <a:ext cx="560509" cy="56050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59392" y="4008721"/>
                <a:ext cx="345615" cy="345615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20350" y="3578913"/>
                <a:ext cx="777954" cy="77795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flipV="1">
              <a:off x="3769654" y="3809219"/>
              <a:ext cx="541323" cy="541324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68585" y="3578913"/>
              <a:ext cx="764860" cy="76485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536543" y="4008721"/>
              <a:ext cx="339548" cy="33954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71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796" y="1959465"/>
            <a:ext cx="3746134" cy="2121299"/>
            <a:chOff x="2984939" y="1408387"/>
            <a:chExt cx="5864772" cy="3321006"/>
          </a:xfrm>
        </p:grpSpPr>
        <p:grpSp>
          <p:nvGrpSpPr>
            <p:cNvPr id="5" name="Group 4"/>
            <p:cNvGrpSpPr/>
            <p:nvPr/>
          </p:nvGrpSpPr>
          <p:grpSpPr>
            <a:xfrm>
              <a:off x="2984939" y="1408387"/>
              <a:ext cx="5236779" cy="3321006"/>
              <a:chOff x="2984939" y="1408387"/>
              <a:chExt cx="5236779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304393" cy="230439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3620696" y="1716640"/>
                <a:ext cx="2627995" cy="262799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334174" y="2077943"/>
                <a:ext cx="2256898" cy="22568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201136" y="3691283"/>
              <a:ext cx="648575" cy="648575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198288" y="1959465"/>
            <a:ext cx="3746134" cy="2121299"/>
            <a:chOff x="2984939" y="1408387"/>
            <a:chExt cx="5864772" cy="3321006"/>
          </a:xfrm>
        </p:grpSpPr>
        <p:grpSp>
          <p:nvGrpSpPr>
            <p:cNvPr id="18" name="Group 17"/>
            <p:cNvGrpSpPr/>
            <p:nvPr/>
          </p:nvGrpSpPr>
          <p:grpSpPr>
            <a:xfrm>
              <a:off x="3790301" y="1408387"/>
              <a:ext cx="4443640" cy="3321006"/>
              <a:chOff x="3790301" y="1408387"/>
              <a:chExt cx="4443640" cy="332100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3790301" y="1408387"/>
                <a:ext cx="2127024" cy="212702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917325" y="1408387"/>
                <a:ext cx="2316616" cy="231661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778467" y="2287831"/>
                <a:ext cx="2044197" cy="204419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≪1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4329" r="-519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/>
              <p:cNvCxnSpPr/>
              <p:nvPr/>
            </p:nvCxnSpPr>
            <p:spPr>
              <a:xfrm>
                <a:off x="3790301" y="3561326"/>
                <a:ext cx="781699" cy="78169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984939" y="3535411"/>
              <a:ext cx="805362" cy="805363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33941" y="3725003"/>
              <a:ext cx="615770" cy="61577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349247" y="1959465"/>
            <a:ext cx="3746134" cy="2121299"/>
            <a:chOff x="2984939" y="1408387"/>
            <a:chExt cx="5864772" cy="3321006"/>
          </a:xfrm>
        </p:grpSpPr>
        <p:grpSp>
          <p:nvGrpSpPr>
            <p:cNvPr id="31" name="Group 30"/>
            <p:cNvGrpSpPr/>
            <p:nvPr/>
          </p:nvGrpSpPr>
          <p:grpSpPr>
            <a:xfrm>
              <a:off x="2984939" y="1408387"/>
              <a:ext cx="5864772" cy="3321006"/>
              <a:chOff x="2984939" y="1408387"/>
              <a:chExt cx="5864772" cy="332100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917325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310977" y="1798412"/>
                <a:ext cx="2010810" cy="201080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/>
              <p:cNvCxnSpPr/>
              <p:nvPr/>
            </p:nvCxnSpPr>
            <p:spPr>
              <a:xfrm flipV="1">
                <a:off x="6520350" y="2814054"/>
                <a:ext cx="777954" cy="77795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859392" y="3675341"/>
                <a:ext cx="350080" cy="3500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310977" y="3793827"/>
                <a:ext cx="560509" cy="56050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859392" y="4008721"/>
                <a:ext cx="345615" cy="345615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520350" y="3578913"/>
                <a:ext cx="777954" cy="77795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flipV="1">
              <a:off x="3769654" y="3809219"/>
              <a:ext cx="541323" cy="541324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768585" y="3578913"/>
              <a:ext cx="764860" cy="76485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536543" y="4008721"/>
              <a:ext cx="339548" cy="33954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26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796" y="1959465"/>
            <a:ext cx="3746134" cy="2121299"/>
            <a:chOff x="2984939" y="1408387"/>
            <a:chExt cx="5864772" cy="3321006"/>
          </a:xfrm>
        </p:grpSpPr>
        <p:grpSp>
          <p:nvGrpSpPr>
            <p:cNvPr id="5" name="Group 4"/>
            <p:cNvGrpSpPr/>
            <p:nvPr/>
          </p:nvGrpSpPr>
          <p:grpSpPr>
            <a:xfrm>
              <a:off x="2984939" y="1408387"/>
              <a:ext cx="5236779" cy="3321006"/>
              <a:chOff x="2984939" y="1408387"/>
              <a:chExt cx="5236779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304393" cy="230439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3620696" y="1716640"/>
                <a:ext cx="2627995" cy="262799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334174" y="2077943"/>
                <a:ext cx="2256898" cy="22568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201136" y="3691283"/>
              <a:ext cx="648575" cy="648575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198288" y="1959465"/>
            <a:ext cx="3746134" cy="2121299"/>
            <a:chOff x="2984939" y="1408387"/>
            <a:chExt cx="5864772" cy="3321006"/>
          </a:xfrm>
        </p:grpSpPr>
        <p:grpSp>
          <p:nvGrpSpPr>
            <p:cNvPr id="18" name="Group 17"/>
            <p:cNvGrpSpPr/>
            <p:nvPr/>
          </p:nvGrpSpPr>
          <p:grpSpPr>
            <a:xfrm>
              <a:off x="3790301" y="1408387"/>
              <a:ext cx="4443640" cy="3321006"/>
              <a:chOff x="3790301" y="1408387"/>
              <a:chExt cx="4443640" cy="332100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3790301" y="1408387"/>
                <a:ext cx="2127024" cy="212702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917325" y="1408387"/>
                <a:ext cx="2316616" cy="231661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778467" y="2287831"/>
                <a:ext cx="2044197" cy="204419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≪1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4329" r="-519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/>
              <p:cNvCxnSpPr/>
              <p:nvPr/>
            </p:nvCxnSpPr>
            <p:spPr>
              <a:xfrm>
                <a:off x="3790301" y="3561326"/>
                <a:ext cx="781699" cy="781699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984939" y="3535411"/>
              <a:ext cx="805362" cy="805363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33941" y="3725003"/>
              <a:ext cx="615770" cy="61577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349247" y="1959465"/>
            <a:ext cx="3746134" cy="2121299"/>
            <a:chOff x="2984939" y="1408387"/>
            <a:chExt cx="5864772" cy="3321006"/>
          </a:xfrm>
        </p:grpSpPr>
        <p:grpSp>
          <p:nvGrpSpPr>
            <p:cNvPr id="31" name="Group 30"/>
            <p:cNvGrpSpPr/>
            <p:nvPr/>
          </p:nvGrpSpPr>
          <p:grpSpPr>
            <a:xfrm>
              <a:off x="2984939" y="1408387"/>
              <a:ext cx="5864772" cy="3321006"/>
              <a:chOff x="2984939" y="1408387"/>
              <a:chExt cx="5864772" cy="332100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917325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310977" y="1798412"/>
                <a:ext cx="2010810" cy="201080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/>
              <p:cNvCxnSpPr/>
              <p:nvPr/>
            </p:nvCxnSpPr>
            <p:spPr>
              <a:xfrm flipV="1">
                <a:off x="6520350" y="2814054"/>
                <a:ext cx="777954" cy="77795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859392" y="3675341"/>
                <a:ext cx="350080" cy="3500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310977" y="3793827"/>
                <a:ext cx="560509" cy="560509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859392" y="4008721"/>
                <a:ext cx="345615" cy="345615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520350" y="3578913"/>
                <a:ext cx="777954" cy="777954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flipV="1">
              <a:off x="3769654" y="3809219"/>
              <a:ext cx="541323" cy="541324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768585" y="3578913"/>
              <a:ext cx="764860" cy="764859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536543" y="4008721"/>
              <a:ext cx="339548" cy="339549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19587"/>
            <a:ext cx="3221052" cy="2042532"/>
            <a:chOff x="476083" y="2119587"/>
            <a:chExt cx="3221052" cy="204253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47382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617931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Shape 1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23750"/>
            <a:ext cx="3219654" cy="2038369"/>
            <a:chOff x="8433482" y="2123750"/>
            <a:chExt cx="3219654" cy="203836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8433482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042610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0573932" y="3189773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9118134" y="245446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778528" y="3088128"/>
              <a:ext cx="640330" cy="6403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Shape 3</a:t>
              </a:r>
              <a:endParaRPr lang="en-US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611114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019890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Shape 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11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23750"/>
            <a:ext cx="3221051" cy="2038369"/>
            <a:chOff x="476083" y="2123750"/>
            <a:chExt cx="3221051" cy="2038369"/>
          </a:xfrm>
        </p:grpSpPr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1</a:t>
              </a:r>
              <a:endParaRPr lang="en-US" sz="2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476083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85211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375827" y="2559859"/>
              <a:ext cx="1166116" cy="11661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76758" y="2916325"/>
              <a:ext cx="804065" cy="8040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52993" y="3363393"/>
              <a:ext cx="365322" cy="36532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973569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78832" y="293107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1351" y="335323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8744" y="2607766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982304" y="3380794"/>
              <a:ext cx="349056" cy="3490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01555" y="3081325"/>
              <a:ext cx="643227" cy="643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2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8935" y="279407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71491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89612" y="311159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32081" y="3363393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14781"/>
            <a:ext cx="3219654" cy="2047338"/>
            <a:chOff x="8433482" y="2114781"/>
            <a:chExt cx="3219654" cy="2047338"/>
          </a:xfrm>
        </p:grpSpPr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3</a:t>
              </a:r>
              <a:endParaRPr lang="en-US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8433482" y="2126516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042610" y="2126515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0474325" y="3127680"/>
              <a:ext cx="597111" cy="5971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0975533" y="3380795"/>
              <a:ext cx="344975" cy="34497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358192" y="2817557"/>
              <a:ext cx="911158" cy="9111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930968" y="211478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231863" y="280782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2633" y="3133310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03103" y="337722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49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253</Words>
  <Application>Microsoft Macintosh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133</cp:revision>
  <dcterms:created xsi:type="dcterms:W3CDTF">2016-10-22T04:17:39Z</dcterms:created>
  <dcterms:modified xsi:type="dcterms:W3CDTF">2017-11-10T20:21:08Z</dcterms:modified>
</cp:coreProperties>
</file>