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(a) Description of Model" id="{04DC9BD1-A2C3-534D-8F45-BAAC49A8EE85}">
          <p14:sldIdLst>
            <p14:sldId id="256"/>
          </p14:sldIdLst>
        </p14:section>
        <p14:section name="(b) Shape of Tree vs. r" id="{C8F95527-17A6-4D4C-9E93-CA638BE65346}">
          <p14:sldIdLst>
            <p14:sldId id="257"/>
            <p14:sldId id="258"/>
            <p14:sldId id="259"/>
            <p14:sldId id="265"/>
          </p14:sldIdLst>
        </p14:section>
        <p14:section name="(c) (Un)Ranked and (Un)Ordered Trees" id="{09A54724-97C0-8B44-BFD4-AADFC12D8C9E}">
          <p14:sldIdLst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1"/>
    <p:restoredTop sz="94580"/>
  </p:normalViewPr>
  <p:slideViewPr>
    <p:cSldViewPr snapToGrid="0" snapToObjects="1">
      <p:cViewPr>
        <p:scale>
          <a:sx n="100" d="100"/>
          <a:sy n="100" d="100"/>
        </p:scale>
        <p:origin x="19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1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6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1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9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4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2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9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11948" y="1400505"/>
            <a:ext cx="7937370" cy="2958077"/>
            <a:chOff x="2011948" y="1400505"/>
            <a:chExt cx="7937370" cy="2958077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2984939" y="1408387"/>
              <a:ext cx="2932386" cy="2932386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17325" y="1408387"/>
              <a:ext cx="2932386" cy="2932386"/>
            </a:xfrm>
            <a:prstGeom prst="line">
              <a:avLst/>
            </a:prstGeom>
            <a:ln w="508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375338" y="4340773"/>
              <a:ext cx="70839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214648" y="2033753"/>
              <a:ext cx="2312278" cy="231227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444359" y="2653861"/>
              <a:ext cx="1702675" cy="1702675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390291" y="3379077"/>
              <a:ext cx="977459" cy="977459"/>
            </a:xfrm>
            <a:prstGeom prst="line">
              <a:avLst/>
            </a:prstGeom>
            <a:ln w="508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375337" y="3405354"/>
              <a:ext cx="70839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375337" y="2653861"/>
              <a:ext cx="70839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375336" y="2033753"/>
              <a:ext cx="70839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375336" y="1408387"/>
              <a:ext cx="70839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041145" y="1547458"/>
                  <a:ext cx="32964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𝒂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1145" y="1547458"/>
                  <a:ext cx="329642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370" r="-3704" b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393481" y="1547458"/>
                  <a:ext cx="32964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𝒃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3481" y="1547458"/>
                  <a:ext cx="329642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370" r="-9259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>
              <a:off x="2269010" y="1408387"/>
              <a:ext cx="0" cy="294814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011948" y="2499972"/>
                  <a:ext cx="1802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𝜏</m:t>
                        </m:r>
                      </m:oMath>
                    </m:oMathPara>
                  </a14:m>
                  <a:endParaRPr lang="en-US" sz="2000" b="0" i="1" dirty="0" smtClean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948" y="2499972"/>
                  <a:ext cx="180241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667" r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/>
            <p:cNvSpPr txBox="1"/>
            <p:nvPr/>
          </p:nvSpPr>
          <p:spPr>
            <a:xfrm>
              <a:off x="5805680" y="1434665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46690" y="2040168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072638" y="2689915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2</a:t>
              </a:r>
              <a:endParaRPr lang="en-US" sz="2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95696" y="3431632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3</a:t>
              </a:r>
              <a:endParaRPr lang="en-US" sz="2000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9566489" y="1400505"/>
              <a:ext cx="0" cy="63324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9641606" y="1563240"/>
                  <a:ext cx="30174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b="0" i="1" dirty="0" smtClean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1606" y="1563240"/>
                  <a:ext cx="301749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2449" r="-10204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>
              <a:off x="9566489" y="2033753"/>
              <a:ext cx="0" cy="6561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9641606" y="2207945"/>
                  <a:ext cx="3077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b="0" i="1" dirty="0" smtClean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1606" y="2207945"/>
                  <a:ext cx="307712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2000" r="-10000"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/>
            <p:cNvCxnSpPr/>
            <p:nvPr/>
          </p:nvCxnSpPr>
          <p:spPr>
            <a:xfrm>
              <a:off x="9566489" y="2689915"/>
              <a:ext cx="0" cy="74171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9641606" y="2905358"/>
                  <a:ext cx="3077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b="0" i="1" dirty="0" smtClean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1606" y="2905358"/>
                  <a:ext cx="307712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2000" r="-10000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/>
            <p:nvPr/>
          </p:nvCxnSpPr>
          <p:spPr>
            <a:xfrm>
              <a:off x="9566489" y="3921579"/>
              <a:ext cx="0" cy="43495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641606" y="3983123"/>
                  <a:ext cx="26699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2000" b="0" i="1" dirty="0" smtClean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1606" y="3983123"/>
                  <a:ext cx="266996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3953" r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842209" y="3921579"/>
              <a:ext cx="430866" cy="430866"/>
            </a:xfrm>
            <a:prstGeom prst="line">
              <a:avLst/>
            </a:prstGeom>
            <a:ln w="508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749861" y="3958472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4</a:t>
              </a:r>
              <a:endParaRPr lang="en-US" sz="2000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2375335" y="3923333"/>
              <a:ext cx="70839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9565632" y="3431632"/>
              <a:ext cx="2" cy="48994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641606" y="3522716"/>
                  <a:ext cx="3077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b="0" i="1" dirty="0" smtClean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1606" y="3522716"/>
                  <a:ext cx="307712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2000" r="-10000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3760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026394" y="257888"/>
            <a:ext cx="6705969" cy="1385524"/>
            <a:chOff x="476083" y="2119587"/>
            <a:chExt cx="11177053" cy="2309297"/>
          </a:xfrm>
        </p:grpSpPr>
        <p:grpSp>
          <p:nvGrpSpPr>
            <p:cNvPr id="4" name="Group 3"/>
            <p:cNvGrpSpPr/>
            <p:nvPr/>
          </p:nvGrpSpPr>
          <p:grpSpPr>
            <a:xfrm>
              <a:off x="476083" y="2119587"/>
              <a:ext cx="3221052" cy="2309297"/>
              <a:chOff x="476083" y="2119587"/>
              <a:chExt cx="3221052" cy="2309297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477481" y="2119588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2086609" y="2119587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1847382" y="2787147"/>
                <a:ext cx="941569" cy="9415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2617931" y="3185610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1162133" y="2450306"/>
                <a:ext cx="1275647" cy="127564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76083" y="3762008"/>
                <a:ext cx="3221050" cy="666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Shape 1</a:t>
                </a:r>
                <a:endParaRPr lang="en-US" sz="20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8433482" y="2123750"/>
              <a:ext cx="3219654" cy="2305134"/>
              <a:chOff x="8433482" y="2123750"/>
              <a:chExt cx="3219654" cy="2305134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V="1">
                <a:off x="8433482" y="2123751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0042610" y="2123750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10573932" y="3189773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9118134" y="2454469"/>
                <a:ext cx="1275647" cy="127564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9778528" y="3088128"/>
                <a:ext cx="640330" cy="64033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8433482" y="3762008"/>
                <a:ext cx="3219654" cy="666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Shape 3</a:t>
                </a:r>
                <a:endParaRPr lang="en-US" sz="20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470664" y="2119587"/>
              <a:ext cx="3219654" cy="2309297"/>
              <a:chOff x="4470664" y="2119587"/>
              <a:chExt cx="3219654" cy="2309297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V="1">
                <a:off x="4470664" y="2119588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079792" y="2119587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840565" y="2787147"/>
                <a:ext cx="941569" cy="9415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6611114" y="3185610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019890" y="3185610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470664" y="3762008"/>
                <a:ext cx="3219654" cy="666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Shape 2</a:t>
                </a:r>
                <a:endParaRPr lang="en-US" sz="2000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3026394" y="2009436"/>
            <a:ext cx="6708358" cy="1228792"/>
            <a:chOff x="476083" y="2114781"/>
            <a:chExt cx="11177053" cy="2047338"/>
          </a:xfrm>
        </p:grpSpPr>
        <p:grpSp>
          <p:nvGrpSpPr>
            <p:cNvPr id="26" name="Group 25"/>
            <p:cNvGrpSpPr/>
            <p:nvPr/>
          </p:nvGrpSpPr>
          <p:grpSpPr>
            <a:xfrm>
              <a:off x="476083" y="2123750"/>
              <a:ext cx="3221051" cy="2038369"/>
              <a:chOff x="476083" y="2123750"/>
              <a:chExt cx="3221051" cy="2038369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76083" y="3762009"/>
                <a:ext cx="32210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Ranking 1</a:t>
                </a:r>
                <a:endParaRPr lang="en-US" sz="2000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V="1">
                <a:off x="476083" y="2123751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085211" y="2123750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1375827" y="2559859"/>
                <a:ext cx="1166116" cy="116611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2076758" y="2916325"/>
                <a:ext cx="804065" cy="80406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852993" y="3363393"/>
                <a:ext cx="365322" cy="36532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1973569" y="2133499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0</a:t>
                </a:r>
                <a:endParaRPr lang="en-US" sz="13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778832" y="2931079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2</a:t>
                </a:r>
                <a:endParaRPr lang="en-US" sz="13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41350" y="3353230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3</a:t>
                </a:r>
                <a:endParaRPr lang="en-US" sz="13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418744" y="2607766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1</a:t>
                </a:r>
                <a:endParaRPr lang="en-US" sz="1300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470664" y="2119587"/>
              <a:ext cx="3219654" cy="2042532"/>
              <a:chOff x="4470664" y="2119587"/>
              <a:chExt cx="3219654" cy="2042532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V="1">
                <a:off x="4470664" y="2119588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079792" y="2119587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5840565" y="2787147"/>
                <a:ext cx="941569" cy="9415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6982304" y="3380794"/>
                <a:ext cx="349056" cy="34905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101555" y="3081325"/>
                <a:ext cx="643227" cy="6432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4470664" y="3762009"/>
                <a:ext cx="32196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Ranking 2</a:t>
                </a:r>
                <a:endParaRPr lang="en-US" sz="2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658934" y="2794074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1</a:t>
                </a:r>
                <a:endParaRPr lang="en-US" sz="13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971491" y="2133498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0</a:t>
                </a:r>
                <a:endParaRPr lang="en-US" sz="13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989612" y="3111598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2</a:t>
                </a:r>
                <a:endParaRPr lang="en-US" sz="13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232082" y="3363393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3</a:t>
                </a:r>
                <a:endParaRPr lang="en-US" sz="1300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8433482" y="2114781"/>
              <a:ext cx="3219654" cy="2047338"/>
              <a:chOff x="8433482" y="2114781"/>
              <a:chExt cx="3219654" cy="204733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8433482" y="3762009"/>
                <a:ext cx="32196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Ranking 3</a:t>
                </a:r>
                <a:endParaRPr lang="en-US" sz="2000" dirty="0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 flipV="1">
                <a:off x="8433482" y="2126516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0042610" y="2126515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10474325" y="3127680"/>
                <a:ext cx="597111" cy="59710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10975533" y="3380795"/>
                <a:ext cx="344975" cy="34497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9358192" y="2817557"/>
                <a:ext cx="911158" cy="91115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9930969" y="2114781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0</a:t>
                </a:r>
                <a:endParaRPr lang="en-US" sz="13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9231864" y="2807821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1</a:t>
                </a:r>
                <a:endParaRPr lang="en-US" sz="13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952633" y="3133310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2</a:t>
                </a:r>
                <a:endParaRPr lang="en-US" sz="13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1203103" y="3377226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3</a:t>
                </a:r>
                <a:endParaRPr lang="en-US" sz="1300" dirty="0"/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2969431" y="5490746"/>
            <a:ext cx="6765321" cy="978059"/>
            <a:chOff x="477481" y="2118560"/>
            <a:chExt cx="11173483" cy="1615345"/>
          </a:xfrm>
        </p:grpSpPr>
        <p:cxnSp>
          <p:nvCxnSpPr>
            <p:cNvPr id="90" name="Straight Connector 89"/>
            <p:cNvCxnSpPr/>
            <p:nvPr/>
          </p:nvCxnSpPr>
          <p:spPr>
            <a:xfrm flipV="1">
              <a:off x="477481" y="2119588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2086609" y="2119587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2905975" y="3330390"/>
              <a:ext cx="403515" cy="4035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1162133" y="2450306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883468" y="3010225"/>
              <a:ext cx="715725" cy="7157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338385" y="2510148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385" y="2510148"/>
                  <a:ext cx="18332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0000" r="-66667" b="-6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1780278" y="3047110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0278" y="3047110"/>
                  <a:ext cx="18671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2222" r="-94444" b="-1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3219857" y="3368087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9857" y="3368087"/>
                  <a:ext cx="16908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2500" r="-68750" b="-7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Connector 97"/>
            <p:cNvCxnSpPr/>
            <p:nvPr/>
          </p:nvCxnSpPr>
          <p:spPr>
            <a:xfrm flipV="1">
              <a:off x="4470664" y="2122353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079792" y="2122352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6229578" y="3010226"/>
              <a:ext cx="718998" cy="71899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5155316" y="2453071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566952" y="3299294"/>
              <a:ext cx="428915" cy="4289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6331568" y="2512913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568" y="2512913"/>
                  <a:ext cx="18332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0000" r="-66667" b="-6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5481978" y="3368086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1978" y="3368086"/>
                  <a:ext cx="18671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2353" r="-100000" b="-1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6878261" y="3040876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261" y="3040876"/>
                  <a:ext cx="16908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6250" r="-75000" b="-7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Connector 105"/>
            <p:cNvCxnSpPr/>
            <p:nvPr/>
          </p:nvCxnSpPr>
          <p:spPr>
            <a:xfrm flipV="1">
              <a:off x="8431310" y="2118561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0040438" y="2118560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10859804" y="3329363"/>
              <a:ext cx="403515" cy="4035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9115962" y="2449279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9837297" y="3009198"/>
              <a:ext cx="715725" cy="7157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10292214" y="2509121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2214" y="2509121"/>
                  <a:ext cx="18332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0000" r="-66667" b="-6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9734107" y="3046083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4107" y="3046083"/>
                  <a:ext cx="16908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2941" r="-64706" b="-6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11173686" y="3367060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3686" y="3367060"/>
                  <a:ext cx="18671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2222" r="-94444" b="-1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>
              <a:off x="3388942" y="2786120"/>
              <a:ext cx="1340002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7505846" y="2786120"/>
              <a:ext cx="1340002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7" name="Straight Connector 116"/>
          <p:cNvCxnSpPr/>
          <p:nvPr/>
        </p:nvCxnSpPr>
        <p:spPr>
          <a:xfrm>
            <a:off x="2899664" y="1770732"/>
            <a:ext cx="6916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899664" y="3517150"/>
            <a:ext cx="6916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026394" y="3799144"/>
            <a:ext cx="6682652" cy="981936"/>
            <a:chOff x="500613" y="1725958"/>
            <a:chExt cx="10556322" cy="1551126"/>
          </a:xfrm>
        </p:grpSpPr>
        <p:grpSp>
          <p:nvGrpSpPr>
            <p:cNvPr id="149" name="Group 148"/>
            <p:cNvGrpSpPr/>
            <p:nvPr/>
          </p:nvGrpSpPr>
          <p:grpSpPr>
            <a:xfrm>
              <a:off x="500613" y="1725958"/>
              <a:ext cx="2441282" cy="1550385"/>
              <a:chOff x="2335880" y="1062642"/>
              <a:chExt cx="3221051" cy="2045593"/>
            </a:xfrm>
          </p:grpSpPr>
          <p:sp>
            <p:nvSpPr>
              <p:cNvPr id="171" name="TextBox 170"/>
              <p:cNvSpPr txBox="1"/>
              <p:nvPr/>
            </p:nvSpPr>
            <p:spPr>
              <a:xfrm>
                <a:off x="2335880" y="2708125"/>
                <a:ext cx="32210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Ordering 1</a:t>
                </a:r>
                <a:endParaRPr lang="en-US" sz="2000" dirty="0"/>
              </a:p>
            </p:txBody>
          </p:sp>
          <p:cxnSp>
            <p:nvCxnSpPr>
              <p:cNvPr id="172" name="Straight Connector 171"/>
              <p:cNvCxnSpPr/>
              <p:nvPr/>
            </p:nvCxnSpPr>
            <p:spPr>
              <a:xfrm flipV="1">
                <a:off x="2335880" y="1062643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3945008" y="1062642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3705781" y="1730202"/>
                <a:ext cx="941569" cy="9415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flipV="1">
                <a:off x="4476330" y="2128665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2885106" y="2128665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49"/>
            <p:cNvGrpSpPr/>
            <p:nvPr/>
          </p:nvGrpSpPr>
          <p:grpSpPr>
            <a:xfrm>
              <a:off x="3199570" y="1729019"/>
              <a:ext cx="2440223" cy="1548065"/>
              <a:chOff x="6330461" y="1065703"/>
              <a:chExt cx="3219654" cy="2042532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 flipV="1">
                <a:off x="6330461" y="1065704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7939589" y="1065703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 flipV="1">
                <a:off x="8470911" y="2131726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6879687" y="2131726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TextBox 168"/>
              <p:cNvSpPr txBox="1"/>
              <p:nvPr/>
            </p:nvSpPr>
            <p:spPr>
              <a:xfrm>
                <a:off x="6330461" y="2708125"/>
                <a:ext cx="32196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Ordering 2</a:t>
                </a:r>
                <a:endParaRPr lang="en-US" sz="2000" dirty="0"/>
              </a:p>
            </p:txBody>
          </p:sp>
          <p:cxnSp>
            <p:nvCxnSpPr>
              <p:cNvPr id="170" name="Straight Connector 169"/>
              <p:cNvCxnSpPr/>
              <p:nvPr/>
            </p:nvCxnSpPr>
            <p:spPr>
              <a:xfrm>
                <a:off x="7244116" y="1736265"/>
                <a:ext cx="956369" cy="95636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/>
            <p:cNvGrpSpPr/>
            <p:nvPr/>
          </p:nvGrpSpPr>
          <p:grpSpPr>
            <a:xfrm>
              <a:off x="5897468" y="1725958"/>
              <a:ext cx="2441282" cy="1548065"/>
              <a:chOff x="2335880" y="3620562"/>
              <a:chExt cx="3221051" cy="2042532"/>
            </a:xfrm>
          </p:grpSpPr>
          <p:cxnSp>
            <p:nvCxnSpPr>
              <p:cNvPr id="159" name="Straight Connector 158"/>
              <p:cNvCxnSpPr/>
              <p:nvPr/>
            </p:nvCxnSpPr>
            <p:spPr>
              <a:xfrm flipV="1">
                <a:off x="2335880" y="3620563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3945008" y="3620562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flipV="1">
                <a:off x="3705781" y="4288122"/>
                <a:ext cx="941569" cy="9415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2885106" y="4686585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TextBox 162"/>
              <p:cNvSpPr txBox="1"/>
              <p:nvPr/>
            </p:nvSpPr>
            <p:spPr>
              <a:xfrm>
                <a:off x="2335880" y="5262984"/>
                <a:ext cx="32210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Ordering 3</a:t>
                </a:r>
                <a:endParaRPr lang="en-US" sz="2000" dirty="0"/>
              </a:p>
            </p:txBody>
          </p:sp>
          <p:cxnSp>
            <p:nvCxnSpPr>
              <p:cNvPr id="164" name="Straight Connector 163"/>
              <p:cNvCxnSpPr/>
              <p:nvPr/>
            </p:nvCxnSpPr>
            <p:spPr>
              <a:xfrm>
                <a:off x="4284284" y="4663264"/>
                <a:ext cx="568051" cy="56805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8519005" y="1725958"/>
              <a:ext cx="2537930" cy="1547210"/>
              <a:chOff x="6330461" y="3621690"/>
              <a:chExt cx="3348569" cy="2041404"/>
            </a:xfrm>
          </p:grpSpPr>
          <p:sp>
            <p:nvSpPr>
              <p:cNvPr id="153" name="TextBox 152"/>
              <p:cNvSpPr txBox="1"/>
              <p:nvPr/>
            </p:nvSpPr>
            <p:spPr>
              <a:xfrm>
                <a:off x="6330461" y="5262984"/>
                <a:ext cx="32196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Ordering 4</a:t>
                </a:r>
                <a:endParaRPr lang="en-US" sz="2000" dirty="0"/>
              </a:p>
            </p:txBody>
          </p:sp>
          <p:cxnSp>
            <p:nvCxnSpPr>
              <p:cNvPr id="154" name="Straight Connector 153"/>
              <p:cNvCxnSpPr/>
              <p:nvPr/>
            </p:nvCxnSpPr>
            <p:spPr>
              <a:xfrm flipV="1">
                <a:off x="6459376" y="3621691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8068504" y="3621690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7371583" y="4301761"/>
                <a:ext cx="938145" cy="93814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V="1">
                <a:off x="7340249" y="4758906"/>
                <a:ext cx="471340" cy="47133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V="1">
                <a:off x="8744545" y="4758906"/>
                <a:ext cx="471340" cy="47133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7" name="Straight Connector 176"/>
          <p:cNvCxnSpPr/>
          <p:nvPr/>
        </p:nvCxnSpPr>
        <p:spPr>
          <a:xfrm>
            <a:off x="2899664" y="5214932"/>
            <a:ext cx="6916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243069" y="202058"/>
            <a:ext cx="2290838" cy="145868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3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984939" y="1408387"/>
            <a:ext cx="5864772" cy="3321006"/>
            <a:chOff x="2984939" y="1408387"/>
            <a:chExt cx="5864772" cy="3321006"/>
          </a:xfrm>
        </p:grpSpPr>
        <p:grpSp>
          <p:nvGrpSpPr>
            <p:cNvPr id="2" name="Group 1"/>
            <p:cNvGrpSpPr/>
            <p:nvPr/>
          </p:nvGrpSpPr>
          <p:grpSpPr>
            <a:xfrm>
              <a:off x="2984939" y="1408387"/>
              <a:ext cx="5236779" cy="3321006"/>
              <a:chOff x="2984939" y="1408387"/>
              <a:chExt cx="5236779" cy="3321006"/>
            </a:xfrm>
          </p:grpSpPr>
          <p:cxnSp>
            <p:nvCxnSpPr>
              <p:cNvPr id="7" name="Straight Connector 6"/>
              <p:cNvCxnSpPr/>
              <p:nvPr/>
            </p:nvCxnSpPr>
            <p:spPr>
              <a:xfrm flipV="1">
                <a:off x="2984939" y="1408387"/>
                <a:ext cx="2932386" cy="293238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5917325" y="1408387"/>
                <a:ext cx="2304393" cy="230439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3620696" y="1716640"/>
                <a:ext cx="2627995" cy="262799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5071730" y="2453833"/>
                <a:ext cx="1891219" cy="189122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6399335" y="3112407"/>
                <a:ext cx="1225188" cy="12251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7599592" y="3725003"/>
                <a:ext cx="622126" cy="622124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5521510" y="4360061"/>
                    <a:ext cx="79162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1510" y="4360061"/>
                    <a:ext cx="791627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5385" r="-8462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Connector 25"/>
              <p:cNvCxnSpPr/>
              <p:nvPr/>
            </p:nvCxnSpPr>
            <p:spPr>
              <a:xfrm flipV="1">
                <a:off x="5768585" y="2814054"/>
                <a:ext cx="1529719" cy="152971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6949780" y="3399443"/>
                <a:ext cx="948052" cy="94805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4334174" y="2077943"/>
                <a:ext cx="2256898" cy="225689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/>
            <p:nvPr/>
          </p:nvCxnSpPr>
          <p:spPr>
            <a:xfrm>
              <a:off x="8201136" y="3691283"/>
              <a:ext cx="648575" cy="648575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581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984939" y="1408387"/>
            <a:ext cx="5864772" cy="3321006"/>
            <a:chOff x="2984939" y="1408387"/>
            <a:chExt cx="5864772" cy="3321006"/>
          </a:xfrm>
        </p:grpSpPr>
        <p:grpSp>
          <p:nvGrpSpPr>
            <p:cNvPr id="2" name="Group 1"/>
            <p:cNvGrpSpPr/>
            <p:nvPr/>
          </p:nvGrpSpPr>
          <p:grpSpPr>
            <a:xfrm>
              <a:off x="3790301" y="1408387"/>
              <a:ext cx="4443640" cy="3321006"/>
              <a:chOff x="3790301" y="1408387"/>
              <a:chExt cx="4443640" cy="3321006"/>
            </a:xfrm>
          </p:grpSpPr>
          <p:cxnSp>
            <p:nvCxnSpPr>
              <p:cNvPr id="7" name="Straight Connector 6"/>
              <p:cNvCxnSpPr/>
              <p:nvPr/>
            </p:nvCxnSpPr>
            <p:spPr>
              <a:xfrm flipV="1">
                <a:off x="3790301" y="1408387"/>
                <a:ext cx="2127024" cy="212702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5917325" y="1408387"/>
                <a:ext cx="2316616" cy="231661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6399335" y="3112407"/>
                <a:ext cx="1225188" cy="12251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7599592" y="3725003"/>
                <a:ext cx="622126" cy="622124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5768585" y="2814054"/>
                <a:ext cx="1529719" cy="152971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6949780" y="3399443"/>
                <a:ext cx="948052" cy="94805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4778467" y="2287831"/>
                <a:ext cx="2044197" cy="204419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213221" y="4360061"/>
                    <a:ext cx="140820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0&lt;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≪1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3221" y="4360061"/>
                    <a:ext cx="1408206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4329" r="-5195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Straight Connector 14"/>
              <p:cNvCxnSpPr/>
              <p:nvPr/>
            </p:nvCxnSpPr>
            <p:spPr>
              <a:xfrm>
                <a:off x="3790301" y="3561326"/>
                <a:ext cx="781699" cy="781699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/>
            <p:cNvCxnSpPr/>
            <p:nvPr/>
          </p:nvCxnSpPr>
          <p:spPr>
            <a:xfrm flipV="1">
              <a:off x="2984939" y="3535411"/>
              <a:ext cx="805362" cy="805363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233941" y="3725003"/>
              <a:ext cx="615770" cy="615770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311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984939" y="1408387"/>
            <a:ext cx="5864772" cy="3321006"/>
            <a:chOff x="2984939" y="1408387"/>
            <a:chExt cx="5864772" cy="3321006"/>
          </a:xfrm>
        </p:grpSpPr>
        <p:grpSp>
          <p:nvGrpSpPr>
            <p:cNvPr id="2" name="Group 1"/>
            <p:cNvGrpSpPr/>
            <p:nvPr/>
          </p:nvGrpSpPr>
          <p:grpSpPr>
            <a:xfrm>
              <a:off x="2984939" y="1408387"/>
              <a:ext cx="5864772" cy="3321006"/>
              <a:chOff x="2984939" y="1408387"/>
              <a:chExt cx="5864772" cy="3321006"/>
            </a:xfrm>
          </p:grpSpPr>
          <p:cxnSp>
            <p:nvCxnSpPr>
              <p:cNvPr id="7" name="Straight Connector 6"/>
              <p:cNvCxnSpPr/>
              <p:nvPr/>
            </p:nvCxnSpPr>
            <p:spPr>
              <a:xfrm flipV="1">
                <a:off x="2984939" y="1408387"/>
                <a:ext cx="2932386" cy="293238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5917325" y="1408387"/>
                <a:ext cx="2932386" cy="293238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4310977" y="1798412"/>
                <a:ext cx="2010810" cy="201080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5071730" y="2453833"/>
                <a:ext cx="1891219" cy="189122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5521510" y="4360061"/>
                    <a:ext cx="79162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1510" y="4360061"/>
                    <a:ext cx="791627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5385" r="-8462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Connector 25"/>
              <p:cNvCxnSpPr/>
              <p:nvPr/>
            </p:nvCxnSpPr>
            <p:spPr>
              <a:xfrm flipV="1">
                <a:off x="6520350" y="2814054"/>
                <a:ext cx="777954" cy="77795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7859392" y="3675341"/>
                <a:ext cx="350080" cy="35007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310977" y="3793827"/>
                <a:ext cx="560509" cy="560509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859392" y="4008721"/>
                <a:ext cx="345615" cy="345615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520350" y="3578913"/>
                <a:ext cx="777954" cy="777954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 flipV="1">
              <a:off x="3769654" y="3809219"/>
              <a:ext cx="541323" cy="541324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768585" y="3578913"/>
              <a:ext cx="764860" cy="764859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7536543" y="4008721"/>
              <a:ext cx="339548" cy="339549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971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8796" y="1959465"/>
            <a:ext cx="3746134" cy="2121299"/>
            <a:chOff x="2984939" y="1408387"/>
            <a:chExt cx="5864772" cy="3321006"/>
          </a:xfrm>
        </p:grpSpPr>
        <p:grpSp>
          <p:nvGrpSpPr>
            <p:cNvPr id="5" name="Group 4"/>
            <p:cNvGrpSpPr/>
            <p:nvPr/>
          </p:nvGrpSpPr>
          <p:grpSpPr>
            <a:xfrm>
              <a:off x="2984939" y="1408387"/>
              <a:ext cx="5236779" cy="3321006"/>
              <a:chOff x="2984939" y="1408387"/>
              <a:chExt cx="5236779" cy="3321006"/>
            </a:xfrm>
          </p:grpSpPr>
          <p:cxnSp>
            <p:nvCxnSpPr>
              <p:cNvPr id="7" name="Straight Connector 6"/>
              <p:cNvCxnSpPr/>
              <p:nvPr/>
            </p:nvCxnSpPr>
            <p:spPr>
              <a:xfrm flipV="1">
                <a:off x="2984939" y="1408387"/>
                <a:ext cx="2932386" cy="293238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5917325" y="1408387"/>
                <a:ext cx="2304393" cy="230439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3620696" y="1716640"/>
                <a:ext cx="2627995" cy="262799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5071730" y="2453833"/>
                <a:ext cx="1891219" cy="189122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6399335" y="3112407"/>
                <a:ext cx="1225188" cy="12251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7599592" y="3725003"/>
                <a:ext cx="622126" cy="622124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521510" y="4360061"/>
                    <a:ext cx="79162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1510" y="4360061"/>
                    <a:ext cx="791627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5385" r="-8462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Connector 13"/>
              <p:cNvCxnSpPr/>
              <p:nvPr/>
            </p:nvCxnSpPr>
            <p:spPr>
              <a:xfrm flipV="1">
                <a:off x="5768585" y="2814054"/>
                <a:ext cx="1529719" cy="152971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6949780" y="3399443"/>
                <a:ext cx="948052" cy="94805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4334174" y="2077943"/>
                <a:ext cx="2256898" cy="225689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201136" y="3691283"/>
              <a:ext cx="648575" cy="648575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198288" y="1959465"/>
            <a:ext cx="3746134" cy="2121299"/>
            <a:chOff x="2984939" y="1408387"/>
            <a:chExt cx="5864772" cy="3321006"/>
          </a:xfrm>
        </p:grpSpPr>
        <p:grpSp>
          <p:nvGrpSpPr>
            <p:cNvPr id="18" name="Group 17"/>
            <p:cNvGrpSpPr/>
            <p:nvPr/>
          </p:nvGrpSpPr>
          <p:grpSpPr>
            <a:xfrm>
              <a:off x="3790301" y="1408387"/>
              <a:ext cx="4443640" cy="3321006"/>
              <a:chOff x="3790301" y="1408387"/>
              <a:chExt cx="4443640" cy="3321006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V="1">
                <a:off x="3790301" y="1408387"/>
                <a:ext cx="2127024" cy="212702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917325" y="1408387"/>
                <a:ext cx="2316616" cy="231661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6399335" y="3112407"/>
                <a:ext cx="1225188" cy="12251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7599592" y="3725003"/>
                <a:ext cx="622126" cy="622124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5768585" y="2814054"/>
                <a:ext cx="1529719" cy="152971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6949780" y="3399443"/>
                <a:ext cx="948052" cy="94805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4778467" y="2287831"/>
                <a:ext cx="2044197" cy="204419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5213221" y="4360061"/>
                    <a:ext cx="140820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0&lt;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≪1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3221" y="4360061"/>
                    <a:ext cx="1408206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4329" r="-5195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Connector 28"/>
              <p:cNvCxnSpPr/>
              <p:nvPr/>
            </p:nvCxnSpPr>
            <p:spPr>
              <a:xfrm>
                <a:off x="3790301" y="3561326"/>
                <a:ext cx="781699" cy="781699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2984939" y="3535411"/>
              <a:ext cx="805362" cy="805363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233941" y="3725003"/>
              <a:ext cx="615770" cy="615770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349247" y="1959465"/>
            <a:ext cx="3746134" cy="2121299"/>
            <a:chOff x="2984939" y="1408387"/>
            <a:chExt cx="5864772" cy="3321006"/>
          </a:xfrm>
        </p:grpSpPr>
        <p:grpSp>
          <p:nvGrpSpPr>
            <p:cNvPr id="31" name="Group 30"/>
            <p:cNvGrpSpPr/>
            <p:nvPr/>
          </p:nvGrpSpPr>
          <p:grpSpPr>
            <a:xfrm>
              <a:off x="2984939" y="1408387"/>
              <a:ext cx="5864772" cy="3321006"/>
              <a:chOff x="2984939" y="1408387"/>
              <a:chExt cx="5864772" cy="3321006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 flipV="1">
                <a:off x="2984939" y="1408387"/>
                <a:ext cx="2932386" cy="293238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917325" y="1408387"/>
                <a:ext cx="2932386" cy="293238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4310977" y="1798412"/>
                <a:ext cx="2010810" cy="201080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5071730" y="2453833"/>
                <a:ext cx="1891219" cy="189122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5521510" y="4360061"/>
                    <a:ext cx="79162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1510" y="4360061"/>
                    <a:ext cx="791627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5385" r="-8462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Connector 39"/>
              <p:cNvCxnSpPr/>
              <p:nvPr/>
            </p:nvCxnSpPr>
            <p:spPr>
              <a:xfrm flipV="1">
                <a:off x="6520350" y="2814054"/>
                <a:ext cx="777954" cy="77795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859392" y="3675341"/>
                <a:ext cx="350080" cy="35007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310977" y="3793827"/>
                <a:ext cx="560509" cy="560509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859392" y="4008721"/>
                <a:ext cx="345615" cy="345615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520350" y="3578913"/>
                <a:ext cx="777954" cy="777954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 flipV="1">
              <a:off x="3769654" y="3809219"/>
              <a:ext cx="541323" cy="541324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5768585" y="3578913"/>
              <a:ext cx="764860" cy="764859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536543" y="4008721"/>
              <a:ext cx="339548" cy="339549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826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76083" y="2119587"/>
            <a:ext cx="3221052" cy="2042532"/>
            <a:chOff x="476083" y="2119587"/>
            <a:chExt cx="3221052" cy="2042532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77481" y="2119588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086609" y="2119587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1847382" y="2787147"/>
              <a:ext cx="941569" cy="9415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617931" y="3185610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162133" y="2450306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76083" y="3762009"/>
              <a:ext cx="32210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Shape 1</a:t>
              </a:r>
              <a:endParaRPr lang="en-US" sz="20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433482" y="2123750"/>
            <a:ext cx="3219654" cy="2038369"/>
            <a:chOff x="8433482" y="2123750"/>
            <a:chExt cx="3219654" cy="2038369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8433482" y="2123751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0042610" y="2123750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0573932" y="3189773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9118134" y="2454469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9778528" y="3088128"/>
              <a:ext cx="640330" cy="6403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8433482" y="3762009"/>
              <a:ext cx="32196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Shape 3</a:t>
              </a:r>
              <a:endParaRPr lang="en-US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70664" y="2119587"/>
            <a:ext cx="3219654" cy="2042532"/>
            <a:chOff x="4470664" y="2119587"/>
            <a:chExt cx="3219654" cy="2042532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4470664" y="2119588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079792" y="2119587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840565" y="2787147"/>
              <a:ext cx="941569" cy="9415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6611114" y="3185610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019890" y="3185610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470664" y="3762009"/>
              <a:ext cx="32196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Shape 2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111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76083" y="2123750"/>
            <a:ext cx="3221051" cy="2038369"/>
            <a:chOff x="476083" y="2123750"/>
            <a:chExt cx="3221051" cy="2038369"/>
          </a:xfrm>
        </p:grpSpPr>
        <p:sp>
          <p:nvSpPr>
            <p:cNvPr id="54" name="TextBox 53"/>
            <p:cNvSpPr txBox="1"/>
            <p:nvPr/>
          </p:nvSpPr>
          <p:spPr>
            <a:xfrm>
              <a:off x="476083" y="3762009"/>
              <a:ext cx="32210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Ranking 1</a:t>
              </a:r>
              <a:endParaRPr lang="en-US" sz="2000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476083" y="2123751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085211" y="2123750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375827" y="2559859"/>
              <a:ext cx="1166116" cy="11661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2076758" y="2916325"/>
              <a:ext cx="804065" cy="80406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52993" y="3363393"/>
              <a:ext cx="365322" cy="36532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973569" y="2133499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78832" y="2931079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2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41351" y="3353231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3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8744" y="2607766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1</a:t>
              </a:r>
              <a:endParaRPr lang="en-US" sz="20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70664" y="2119587"/>
            <a:ext cx="3219654" cy="2042532"/>
            <a:chOff x="4470664" y="2119587"/>
            <a:chExt cx="3219654" cy="2042532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4470664" y="2119588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079792" y="2119587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840565" y="2787147"/>
              <a:ext cx="941569" cy="9415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6982304" y="3380794"/>
              <a:ext cx="349056" cy="3490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101555" y="3081325"/>
              <a:ext cx="643227" cy="643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470664" y="3762009"/>
              <a:ext cx="32196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Ranking 2</a:t>
              </a:r>
              <a:endParaRPr lang="en-US" sz="2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58935" y="2794075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971491" y="2133499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989612" y="3111597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2</a:t>
              </a:r>
              <a:endParaRPr lang="en-US" sz="2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232081" y="3363393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3</a:t>
              </a:r>
              <a:endParaRPr lang="en-US" sz="20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433482" y="2114781"/>
            <a:ext cx="3219654" cy="2047338"/>
            <a:chOff x="8433482" y="2114781"/>
            <a:chExt cx="3219654" cy="2047338"/>
          </a:xfrm>
        </p:grpSpPr>
        <p:sp>
          <p:nvSpPr>
            <p:cNvPr id="56" name="TextBox 55"/>
            <p:cNvSpPr txBox="1"/>
            <p:nvPr/>
          </p:nvSpPr>
          <p:spPr>
            <a:xfrm>
              <a:off x="8433482" y="3762009"/>
              <a:ext cx="32196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Ranking 3</a:t>
              </a:r>
              <a:endParaRPr lang="en-US" sz="200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8433482" y="2126516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042610" y="2126515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0474325" y="3127680"/>
              <a:ext cx="597111" cy="59710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10975533" y="3380795"/>
              <a:ext cx="344975" cy="34497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9358192" y="2817557"/>
              <a:ext cx="911158" cy="91115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9930968" y="2114781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231863" y="2807821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952633" y="3133310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2</a:t>
              </a:r>
              <a:endParaRPr lang="en-US" sz="2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203103" y="3377227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3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949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35880" y="1062642"/>
            <a:ext cx="3221051" cy="2045593"/>
            <a:chOff x="2335880" y="1062642"/>
            <a:chExt cx="3221051" cy="2045593"/>
          </a:xfrm>
        </p:grpSpPr>
        <p:sp>
          <p:nvSpPr>
            <p:cNvPr id="54" name="TextBox 53"/>
            <p:cNvSpPr txBox="1"/>
            <p:nvPr/>
          </p:nvSpPr>
          <p:spPr>
            <a:xfrm>
              <a:off x="2335880" y="2708125"/>
              <a:ext cx="32210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Ordering 1</a:t>
              </a:r>
              <a:endParaRPr lang="en-US" sz="2000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2335880" y="1062643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45008" y="1062642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3705781" y="1730202"/>
              <a:ext cx="941569" cy="9415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4476330" y="2128665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885106" y="2128665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330461" y="1065703"/>
            <a:ext cx="3219654" cy="2042532"/>
            <a:chOff x="6330461" y="1065703"/>
            <a:chExt cx="3219654" cy="2042532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6330461" y="1065704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939589" y="1065703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8470911" y="2131726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879687" y="2131726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6330461" y="2708125"/>
              <a:ext cx="32196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Ordering 2</a:t>
              </a:r>
              <a:endParaRPr lang="en-US" sz="2000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244116" y="1736265"/>
              <a:ext cx="956369" cy="95636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2335880" y="3620562"/>
            <a:ext cx="3221051" cy="2042532"/>
            <a:chOff x="2335880" y="3620562"/>
            <a:chExt cx="3221051" cy="2042532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2335880" y="3620563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45008" y="3620562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3705781" y="4288122"/>
              <a:ext cx="941569" cy="9415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885106" y="4686585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5880" y="5262984"/>
              <a:ext cx="32210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Ordering 3</a:t>
              </a:r>
              <a:endParaRPr lang="en-US" sz="2000" dirty="0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284284" y="4663264"/>
              <a:ext cx="568051" cy="56805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6330461" y="3621690"/>
            <a:ext cx="3348569" cy="2041404"/>
            <a:chOff x="6330461" y="3621690"/>
            <a:chExt cx="3348569" cy="2041404"/>
          </a:xfrm>
        </p:grpSpPr>
        <p:sp>
          <p:nvSpPr>
            <p:cNvPr id="36" name="TextBox 35"/>
            <p:cNvSpPr txBox="1"/>
            <p:nvPr/>
          </p:nvSpPr>
          <p:spPr>
            <a:xfrm>
              <a:off x="6330461" y="5262984"/>
              <a:ext cx="32196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Ordering 4</a:t>
              </a:r>
              <a:endParaRPr lang="en-US" sz="2000" dirty="0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V="1">
              <a:off x="6459376" y="3621691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8068504" y="3621690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7371583" y="4301761"/>
              <a:ext cx="938145" cy="9381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7340249" y="4758906"/>
              <a:ext cx="471340" cy="47133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8744545" y="4758906"/>
              <a:ext cx="471340" cy="47133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3345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77481" y="2118560"/>
            <a:ext cx="11173483" cy="1615345"/>
            <a:chOff x="477481" y="2118560"/>
            <a:chExt cx="11173483" cy="1615345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477481" y="2119588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086609" y="2119587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905975" y="3330390"/>
              <a:ext cx="403515" cy="4035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162133" y="2450306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883468" y="3010225"/>
              <a:ext cx="715725" cy="7157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338385" y="2510148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385" y="2510148"/>
                  <a:ext cx="18332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000" r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780278" y="3047110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0278" y="3047110"/>
                  <a:ext cx="18671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9032" r="-25806" b="-2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219857" y="3368087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9857" y="3368087"/>
                  <a:ext cx="16908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857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Connector 52"/>
            <p:cNvCxnSpPr/>
            <p:nvPr/>
          </p:nvCxnSpPr>
          <p:spPr>
            <a:xfrm flipV="1">
              <a:off x="4470664" y="2122353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079792" y="2122352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6229578" y="3010226"/>
              <a:ext cx="718998" cy="71899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5155316" y="2453071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566952" y="3299294"/>
              <a:ext cx="428915" cy="4289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331568" y="2512913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568" y="2512913"/>
                  <a:ext cx="183320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0000" r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481978" y="3368086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1978" y="3368086"/>
                  <a:ext cx="18671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9032" r="-25806" b="-2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6878261" y="3040876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261" y="3040876"/>
                  <a:ext cx="16908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857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Connector 64"/>
            <p:cNvCxnSpPr/>
            <p:nvPr/>
          </p:nvCxnSpPr>
          <p:spPr>
            <a:xfrm flipV="1">
              <a:off x="8431310" y="2118561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0040438" y="2118560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10859804" y="3329363"/>
              <a:ext cx="403515" cy="4035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9115962" y="2449279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837297" y="3009198"/>
              <a:ext cx="715725" cy="7157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0292214" y="2509121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2214" y="2509121"/>
                  <a:ext cx="18332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6667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9734107" y="3046083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4107" y="3046083"/>
                  <a:ext cx="16908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1429" r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11173686" y="3367060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3686" y="3367060"/>
                  <a:ext cx="18671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2258" r="-22581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>
              <a:off x="3388942" y="2786120"/>
              <a:ext cx="1340002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7505846" y="2786120"/>
              <a:ext cx="1340002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526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110</Words>
  <Application>Microsoft Macintosh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 Moshiri</dc:creator>
  <cp:lastModifiedBy>Alexander N Moshiri</cp:lastModifiedBy>
  <cp:revision>116</cp:revision>
  <dcterms:created xsi:type="dcterms:W3CDTF">2016-10-22T04:17:39Z</dcterms:created>
  <dcterms:modified xsi:type="dcterms:W3CDTF">2016-10-24T20:49:08Z</dcterms:modified>
</cp:coreProperties>
</file>