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541"/>
  </p:normalViewPr>
  <p:slideViewPr>
    <p:cSldViewPr snapToGrid="0" snapToObjects="1">
      <p:cViewPr>
        <p:scale>
          <a:sx n="120" d="100"/>
          <a:sy n="120" d="100"/>
        </p:scale>
        <p:origin x="7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6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4" presStyleCnt="5"/>
      <dgm:spPr/>
    </dgm:pt>
    <dgm:pt modelId="{C144839B-A0B2-3640-8A63-BF0412473803}" type="pres">
      <dgm:prSet presAssocID="{C939A25E-CA77-444F-8E65-4DA5CA6053DA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D440C-7D7A-7740-A80F-07C3BDC66F37}" type="presOf" srcId="{FA861C74-A4AA-6341-A5A4-19F33298102E}" destId="{F4B44CBC-FC47-1543-B4A9-F5AEB5CEB6BF}" srcOrd="0" destOrd="0" presId="urn:microsoft.com/office/officeart/2005/8/layout/process1"/>
    <dgm:cxn modelId="{3F22C80C-9924-B64E-9F6D-5F766DDDC6EA}" type="presOf" srcId="{B170FB99-8909-414F-A4FC-4553DD906590}" destId="{E73AAB45-BA46-5E42-A3FA-3E92D321988C}" srcOrd="1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CED47A32-B1B3-C541-B5D4-B7A713AF5C77}" type="presOf" srcId="{FA861C74-A4AA-6341-A5A4-19F33298102E}" destId="{80A3280C-1FE1-F741-8E7B-2B8CCCBB28E5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E73CC0AF-DC2D-5A4E-A4B4-E9CD8A4479B3}" type="presOf" srcId="{C939A25E-CA77-444F-8E65-4DA5CA6053DA}" destId="{C144839B-A0B2-3640-8A63-BF0412473803}" srcOrd="1" destOrd="0" presId="urn:microsoft.com/office/officeart/2005/8/layout/process1"/>
    <dgm:cxn modelId="{4D942DCF-C48D-A74B-8251-8BEFFCF03799}" type="presOf" srcId="{533BC168-BC76-C14E-8694-1DC3B6CF54C5}" destId="{A8C226CF-C78B-EB4E-86A6-1B0387CFF648}" srcOrd="1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34098D76-EF50-8049-A522-0D7E2E3278C7}" type="presOf" srcId="{D29243F3-EA9B-7C4B-B882-B4CED33A4238}" destId="{2D708B46-B09A-7F44-A9C5-AB1FDCCB92AC}" srcOrd="0" destOrd="6" presId="urn:microsoft.com/office/officeart/2005/8/layout/process1"/>
    <dgm:cxn modelId="{8484A5D7-4806-234A-88DA-5B53C7CCB895}" type="presOf" srcId="{0D3DF110-F666-A04E-8B34-4B0F25524A57}" destId="{2D708B46-B09A-7F44-A9C5-AB1FDCCB92AC}" srcOrd="0" destOrd="3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51AB8B6-F1D6-C64F-AE4B-E0F5252E4653}" srcId="{B3862515-EEE4-D345-B4E4-D176ED5D829D}" destId="{CA1E943E-3AB1-4942-9397-CA0E4F86BC17}" srcOrd="0" destOrd="0" parTransId="{1CE7C90D-6879-E34B-A8E5-532D4972417F}" sibTransId="{2C7164CC-6546-F34E-AC17-6A4FE01B6034}"/>
    <dgm:cxn modelId="{57A1E379-3D45-594F-B156-D20E14A0F3C2}" type="presOf" srcId="{533BC168-BC76-C14E-8694-1DC3B6CF54C5}" destId="{3029052C-E3B7-CC46-8E23-37ABEDD15F03}" srcOrd="0" destOrd="0" presId="urn:microsoft.com/office/officeart/2005/8/layout/process1"/>
    <dgm:cxn modelId="{2782A307-3D20-794F-9C6D-B93E9C030CBD}" type="presOf" srcId="{94769534-4246-8C4F-A5A5-FDCD149EA162}" destId="{2D708B46-B09A-7F44-A9C5-AB1FDCCB92AC}" srcOrd="0" destOrd="5" presId="urn:microsoft.com/office/officeart/2005/8/layout/process1"/>
    <dgm:cxn modelId="{D173F307-14ED-7140-9F70-FFA2C97805ED}" srcId="{B3862515-EEE4-D345-B4E4-D176ED5D829D}" destId="{88049AEE-4468-7944-9BC4-14997D6BF2C6}" srcOrd="1" destOrd="0" parTransId="{0610C57B-14B5-1847-BB28-6D239E823079}" sibTransId="{04A104A5-C4E3-9B4B-A8BD-AD63E82C498A}"/>
    <dgm:cxn modelId="{178D4A1B-7A8C-104A-970E-26B52698270A}" type="presOf" srcId="{B170FB99-8909-414F-A4FC-4553DD906590}" destId="{1A8802C5-3316-8E4D-AF91-213A1FB07CB7}" srcOrd="0" destOrd="0" presId="urn:microsoft.com/office/officeart/2005/8/layout/process1"/>
    <dgm:cxn modelId="{1F2B2C9A-D254-4C41-B209-0780292EA919}" type="presOf" srcId="{88049AEE-4468-7944-9BC4-14997D6BF2C6}" destId="{C32824EC-7FEF-D447-AAC6-9346B117354E}" srcOrd="0" destOrd="2" presId="urn:microsoft.com/office/officeart/2005/8/layout/process1"/>
    <dgm:cxn modelId="{7F1EF744-50A0-1C47-B311-C56E4213F18A}" type="presOf" srcId="{DF7BE7E2-BD5F-EF42-98DF-684B0794E6B7}" destId="{2D708B46-B09A-7F44-A9C5-AB1FDCCB92AC}" srcOrd="0" destOrd="4" presId="urn:microsoft.com/office/officeart/2005/8/layout/process1"/>
    <dgm:cxn modelId="{6E7BE60C-E32C-B049-B3FB-B11962DD0006}" srcId="{DE49E2BA-261B-EC46-BAF7-6B78BDB6F06F}" destId="{B3862515-EEE4-D345-B4E4-D176ED5D829D}" srcOrd="4" destOrd="0" parTransId="{A35A8C1C-578A-A946-9D1F-5DC7E105BF40}" sibTransId="{C939A25E-CA77-444F-8E65-4DA5CA6053DA}"/>
    <dgm:cxn modelId="{272D72BC-51E6-5E47-A3BC-7F6619FDCEBB}" type="presOf" srcId="{D8DAD879-37C7-774C-B149-B7250DD6D502}" destId="{435D2948-DD5F-BA48-A4C2-3ADB352C2698}" srcOrd="0" destOrd="0" presId="urn:microsoft.com/office/officeart/2005/8/layout/process1"/>
    <dgm:cxn modelId="{F0FA86B0-0A1A-2E45-8ABE-9ECB9BA3E65F}" type="presOf" srcId="{B3862515-EEE4-D345-B4E4-D176ED5D829D}" destId="{C32824EC-7FEF-D447-AAC6-9346B117354E}" srcOrd="0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C8A2EBF5-6602-F64E-A7CE-30FF41E8CB86}" type="presOf" srcId="{9887AAD4-671C-2243-B23F-6F6D102A4012}" destId="{BB567044-1BE6-FA4E-BC0C-29580823B6FB}" srcOrd="0" destOrd="0" presId="urn:microsoft.com/office/officeart/2005/8/layout/process1"/>
    <dgm:cxn modelId="{AE14CE2B-B2B2-A540-BFCB-8B367A933195}" type="presOf" srcId="{A7240CC4-9D82-DA47-B691-1F13DBBD256B}" destId="{2D708B46-B09A-7F44-A9C5-AB1FDCCB92AC}" srcOrd="0" destOrd="2" presId="urn:microsoft.com/office/officeart/2005/8/layout/process1"/>
    <dgm:cxn modelId="{0481DD9B-D77C-E645-B15F-D1E6550E04BB}" type="presOf" srcId="{4CC5DAE6-00C4-BD4A-B969-A1FB5B516F57}" destId="{FC94D377-6A7C-C04B-BE77-5081195182EA}" srcOrd="1" destOrd="0" presId="urn:microsoft.com/office/officeart/2005/8/layout/process1"/>
    <dgm:cxn modelId="{FA33202C-FDE9-1249-9AFC-27080B1CFADC}" type="presOf" srcId="{CA1E943E-3AB1-4942-9397-CA0E4F86BC17}" destId="{C32824EC-7FEF-D447-AAC6-9346B117354E}" srcOrd="0" destOrd="1" presId="urn:microsoft.com/office/officeart/2005/8/layout/process1"/>
    <dgm:cxn modelId="{74C9C8BC-B3A8-ED41-A084-81191D60207E}" type="presOf" srcId="{4CC5DAE6-00C4-BD4A-B969-A1FB5B516F57}" destId="{D04E9C78-DFB5-504F-BAA1-0C684C1DAD88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E2B7D07F-C0C4-2245-A48E-24747FA4C988}" type="presOf" srcId="{234F4A0B-8092-0C47-A9C3-FFE7AA8C6D2A}" destId="{2D708B46-B09A-7F44-A9C5-AB1FDCCB92AC}" srcOrd="0" destOrd="1" presId="urn:microsoft.com/office/officeart/2005/8/layout/process1"/>
    <dgm:cxn modelId="{EE349AE3-AF3B-E747-916D-BADB2E3048BC}" type="presOf" srcId="{E87FC9F4-306A-C441-847C-3B779F386673}" destId="{2D708B46-B09A-7F44-A9C5-AB1FDCCB92AC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D7B97AB2-2C7A-CA4F-99B2-BBBCDC9FD4FE}" type="presOf" srcId="{5EDB0D77-09F0-0C4F-B332-E852A176F79A}" destId="{E324EA71-C9AB-2943-812E-646AB1B31125}" srcOrd="0" destOrd="0" presId="urn:microsoft.com/office/officeart/2005/8/layout/process1"/>
    <dgm:cxn modelId="{08DEAF6C-F26E-8449-8C39-7670395434F1}" type="presOf" srcId="{C939A25E-CA77-444F-8E65-4DA5CA6053DA}" destId="{5863E911-18E3-324A-A96A-07671B0F8D24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36062FFF-A6D8-9846-AED0-177515679C3C}" type="presOf" srcId="{801AFE1A-416D-E74C-BBFD-557415AE0194}" destId="{C5062774-D3A7-8B40-8FDE-995EBC7DED98}" srcOrd="0" destOrd="0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0E2320E1-E5F5-D444-B7B8-B2733A2A5322}" type="presParOf" srcId="{4A554E7B-4565-9144-9E8A-ED84F42D6595}" destId="{BB567044-1BE6-FA4E-BC0C-29580823B6FB}" srcOrd="0" destOrd="0" presId="urn:microsoft.com/office/officeart/2005/8/layout/process1"/>
    <dgm:cxn modelId="{640491C6-7836-404B-B6F2-50AB0DF07E7A}" type="presParOf" srcId="{4A554E7B-4565-9144-9E8A-ED84F42D6595}" destId="{1A8802C5-3316-8E4D-AF91-213A1FB07CB7}" srcOrd="1" destOrd="0" presId="urn:microsoft.com/office/officeart/2005/8/layout/process1"/>
    <dgm:cxn modelId="{91816DF6-826C-B149-BE4D-3292BD19D75E}" type="presParOf" srcId="{1A8802C5-3316-8E4D-AF91-213A1FB07CB7}" destId="{E73AAB45-BA46-5E42-A3FA-3E92D321988C}" srcOrd="0" destOrd="0" presId="urn:microsoft.com/office/officeart/2005/8/layout/process1"/>
    <dgm:cxn modelId="{C2729D95-3455-4B4F-AA18-8AF920F748A3}" type="presParOf" srcId="{4A554E7B-4565-9144-9E8A-ED84F42D6595}" destId="{C5062774-D3A7-8B40-8FDE-995EBC7DED98}" srcOrd="2" destOrd="0" presId="urn:microsoft.com/office/officeart/2005/8/layout/process1"/>
    <dgm:cxn modelId="{1E55DDF2-107E-B245-A5F5-6DB49142E1A3}" type="presParOf" srcId="{4A554E7B-4565-9144-9E8A-ED84F42D6595}" destId="{3029052C-E3B7-CC46-8E23-37ABEDD15F03}" srcOrd="3" destOrd="0" presId="urn:microsoft.com/office/officeart/2005/8/layout/process1"/>
    <dgm:cxn modelId="{C4689C2B-DA16-E64B-A8C9-8EBED7A90001}" type="presParOf" srcId="{3029052C-E3B7-CC46-8E23-37ABEDD15F03}" destId="{A8C226CF-C78B-EB4E-86A6-1B0387CFF648}" srcOrd="0" destOrd="0" presId="urn:microsoft.com/office/officeart/2005/8/layout/process1"/>
    <dgm:cxn modelId="{3C6D1A44-F3D4-E542-9112-C0BA30CF3934}" type="presParOf" srcId="{4A554E7B-4565-9144-9E8A-ED84F42D6595}" destId="{435D2948-DD5F-BA48-A4C2-3ADB352C2698}" srcOrd="4" destOrd="0" presId="urn:microsoft.com/office/officeart/2005/8/layout/process1"/>
    <dgm:cxn modelId="{732EE899-2180-384B-8B6A-0CBE9EFCAED7}" type="presParOf" srcId="{4A554E7B-4565-9144-9E8A-ED84F42D6595}" destId="{F4B44CBC-FC47-1543-B4A9-F5AEB5CEB6BF}" srcOrd="5" destOrd="0" presId="urn:microsoft.com/office/officeart/2005/8/layout/process1"/>
    <dgm:cxn modelId="{9B264624-8466-B24E-9FA9-77D04DE633B7}" type="presParOf" srcId="{F4B44CBC-FC47-1543-B4A9-F5AEB5CEB6BF}" destId="{80A3280C-1FE1-F741-8E7B-2B8CCCBB28E5}" srcOrd="0" destOrd="0" presId="urn:microsoft.com/office/officeart/2005/8/layout/process1"/>
    <dgm:cxn modelId="{FF510BC3-F1CD-0C46-A53A-159A34BE1917}" type="presParOf" srcId="{4A554E7B-4565-9144-9E8A-ED84F42D6595}" destId="{2D708B46-B09A-7F44-A9C5-AB1FDCCB92AC}" srcOrd="6" destOrd="0" presId="urn:microsoft.com/office/officeart/2005/8/layout/process1"/>
    <dgm:cxn modelId="{4F87F0F9-C546-124B-8545-CE9F3A1A7722}" type="presParOf" srcId="{4A554E7B-4565-9144-9E8A-ED84F42D6595}" destId="{D04E9C78-DFB5-504F-BAA1-0C684C1DAD88}" srcOrd="7" destOrd="0" presId="urn:microsoft.com/office/officeart/2005/8/layout/process1"/>
    <dgm:cxn modelId="{8DE67CE5-DE62-9640-A7B8-4F9D02A79E7D}" type="presParOf" srcId="{D04E9C78-DFB5-504F-BAA1-0C684C1DAD88}" destId="{FC94D377-6A7C-C04B-BE77-5081195182EA}" srcOrd="0" destOrd="0" presId="urn:microsoft.com/office/officeart/2005/8/layout/process1"/>
    <dgm:cxn modelId="{F4457816-9B54-5540-BAE1-6D6AFDE55279}" type="presParOf" srcId="{4A554E7B-4565-9144-9E8A-ED84F42D6595}" destId="{C32824EC-7FEF-D447-AAC6-9346B117354E}" srcOrd="8" destOrd="0" presId="urn:microsoft.com/office/officeart/2005/8/layout/process1"/>
    <dgm:cxn modelId="{60B7B8DC-AD46-8F41-9354-18AD7814831B}" type="presParOf" srcId="{4A554E7B-4565-9144-9E8A-ED84F42D6595}" destId="{5863E911-18E3-324A-A96A-07671B0F8D24}" srcOrd="9" destOrd="0" presId="urn:microsoft.com/office/officeart/2005/8/layout/process1"/>
    <dgm:cxn modelId="{9DECEBCF-4682-484E-AAC3-A533E818D8D8}" type="presParOf" srcId="{5863E911-18E3-324A-A96A-07671B0F8D24}" destId="{C144839B-A0B2-3640-8A63-BF0412473803}" srcOrd="0" destOrd="0" presId="urn:microsoft.com/office/officeart/2005/8/layout/process1"/>
    <dgm:cxn modelId="{7611E145-73F1-CA46-81EC-5FDE36011195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3809" y="312734"/>
          <a:ext cx="1204829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Contact Network Generator</a:t>
          </a:r>
          <a:endParaRPr lang="en-US" sz="1300" kern="1200" dirty="0"/>
        </a:p>
      </dsp:txBody>
      <dsp:txXfrm>
        <a:off x="39097" y="348022"/>
        <a:ext cx="1134253" cy="1444114"/>
      </dsp:txXfrm>
    </dsp:sp>
    <dsp:sp modelId="{1A8802C5-3316-8E4D-AF91-213A1FB07CB7}">
      <dsp:nvSpPr>
        <dsp:cNvPr id="0" name=""/>
        <dsp:cNvSpPr/>
      </dsp:nvSpPr>
      <dsp:spPr>
        <a:xfrm>
          <a:off x="1363435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63435" y="954910"/>
        <a:ext cx="229718" cy="230337"/>
      </dsp:txXfrm>
    </dsp:sp>
    <dsp:sp modelId="{C5062774-D3A7-8B40-8FDE-995EBC7DED98}">
      <dsp:nvSpPr>
        <dsp:cNvPr id="0" name=""/>
        <dsp:cNvSpPr/>
      </dsp:nvSpPr>
      <dsp:spPr>
        <a:xfrm>
          <a:off x="1827825" y="312734"/>
          <a:ext cx="1049676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Selection</a:t>
          </a:r>
          <a:endParaRPr lang="en-US" sz="1300" kern="1200" dirty="0"/>
        </a:p>
      </dsp:txBody>
      <dsp:txXfrm>
        <a:off x="1858569" y="343478"/>
        <a:ext cx="988188" cy="1453202"/>
      </dsp:txXfrm>
    </dsp:sp>
    <dsp:sp modelId="{3029052C-E3B7-CC46-8E23-37ABEDD15F03}">
      <dsp:nvSpPr>
        <dsp:cNvPr id="0" name=""/>
        <dsp:cNvSpPr/>
      </dsp:nvSpPr>
      <dsp:spPr>
        <a:xfrm>
          <a:off x="3032298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32298" y="954910"/>
        <a:ext cx="229718" cy="230337"/>
      </dsp:txXfrm>
    </dsp:sp>
    <dsp:sp modelId="{435D2948-DD5F-BA48-A4C2-3ADB352C2698}">
      <dsp:nvSpPr>
        <dsp:cNvPr id="0" name=""/>
        <dsp:cNvSpPr/>
      </dsp:nvSpPr>
      <dsp:spPr>
        <a:xfrm>
          <a:off x="3496688" y="312734"/>
          <a:ext cx="1126997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Sequence</a:t>
          </a:r>
          <a:endParaRPr lang="en-US" sz="1300" kern="1200" dirty="0"/>
        </a:p>
      </dsp:txBody>
      <dsp:txXfrm>
        <a:off x="3529697" y="345743"/>
        <a:ext cx="1060979" cy="1448672"/>
      </dsp:txXfrm>
    </dsp:sp>
    <dsp:sp modelId="{F4B44CBC-FC47-1543-B4A9-F5AEB5CEB6BF}">
      <dsp:nvSpPr>
        <dsp:cNvPr id="0" name=""/>
        <dsp:cNvSpPr/>
      </dsp:nvSpPr>
      <dsp:spPr>
        <a:xfrm>
          <a:off x="4778482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78482" y="954910"/>
        <a:ext cx="229718" cy="230337"/>
      </dsp:txXfrm>
    </dsp:sp>
    <dsp:sp modelId="{2D708B46-B09A-7F44-A9C5-AB1FDCCB92AC}">
      <dsp:nvSpPr>
        <dsp:cNvPr id="0" name=""/>
        <dsp:cNvSpPr/>
      </dsp:nvSpPr>
      <dsp:spPr>
        <a:xfrm>
          <a:off x="5242872" y="312734"/>
          <a:ext cx="1808102" cy="151469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5287236" y="357098"/>
        <a:ext cx="1719374" cy="1425962"/>
      </dsp:txXfrm>
    </dsp:sp>
    <dsp:sp modelId="{D04E9C78-DFB5-504F-BAA1-0C684C1DAD88}">
      <dsp:nvSpPr>
        <dsp:cNvPr id="0" name=""/>
        <dsp:cNvSpPr/>
      </dsp:nvSpPr>
      <dsp:spPr>
        <a:xfrm>
          <a:off x="7205772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205772" y="954910"/>
        <a:ext cx="229718" cy="230337"/>
      </dsp:txXfrm>
    </dsp:sp>
    <dsp:sp modelId="{C32824EC-7FEF-D447-AAC6-9346B117354E}">
      <dsp:nvSpPr>
        <dsp:cNvPr id="0" name=""/>
        <dsp:cNvSpPr/>
      </dsp:nvSpPr>
      <dsp:spPr>
        <a:xfrm>
          <a:off x="7670162" y="312734"/>
          <a:ext cx="1350508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7709717" y="352289"/>
        <a:ext cx="1271398" cy="1435580"/>
      </dsp:txXfrm>
    </dsp:sp>
    <dsp:sp modelId="{5863E911-18E3-324A-A96A-07671B0F8D24}">
      <dsp:nvSpPr>
        <dsp:cNvPr id="0" name=""/>
        <dsp:cNvSpPr/>
      </dsp:nvSpPr>
      <dsp:spPr>
        <a:xfrm>
          <a:off x="9175467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75467" y="954910"/>
        <a:ext cx="229718" cy="230337"/>
      </dsp:txXfrm>
    </dsp:sp>
    <dsp:sp modelId="{E324EA71-C9AB-2943-812E-646AB1B31125}">
      <dsp:nvSpPr>
        <dsp:cNvPr id="0" name=""/>
        <dsp:cNvSpPr/>
      </dsp:nvSpPr>
      <dsp:spPr>
        <a:xfrm>
          <a:off x="9639857" y="312734"/>
          <a:ext cx="1421730" cy="151469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ERROR FREE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US" sz="1300" kern="1200" dirty="0"/>
        </a:p>
      </dsp:txBody>
      <dsp:txXfrm>
        <a:off x="9681498" y="354375"/>
        <a:ext cx="1338448" cy="1431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2836425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1034785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148</Words>
  <Application>Microsoft Macintosh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99</cp:revision>
  <dcterms:created xsi:type="dcterms:W3CDTF">2017-05-07T04:57:51Z</dcterms:created>
  <dcterms:modified xsi:type="dcterms:W3CDTF">2017-05-22T17:38:07Z</dcterms:modified>
</cp:coreProperties>
</file>