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86"/>
  </p:normalViewPr>
  <p:slideViewPr>
    <p:cSldViewPr snapToGrid="0" snapToObjects="1">
      <p:cViewPr>
        <p:scale>
          <a:sx n="120" d="100"/>
          <a:sy n="120" d="100"/>
        </p:scale>
        <p:origin x="17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 smtClean="0"/>
            <a:t>Contact Network Generator</a:t>
          </a:r>
          <a:endParaRPr lang="en-US" sz="1400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 smtClean="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 smtClean="0"/>
            <a:t>Seed Sequence</a:t>
          </a:r>
          <a:endParaRPr lang="en-US" sz="1050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ERROR FREE</a:t>
          </a:r>
        </a:p>
        <a:p>
          <a:r>
            <a:rPr lang="en-US" sz="1600" dirty="0" smtClean="0"/>
            <a:t>DATA</a:t>
          </a:r>
          <a:endParaRPr lang="en-US" sz="1600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Time Sample</a:t>
          </a:r>
          <a:endParaRPr lang="en-US" dirty="0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 smtClean="0"/>
            <a:t>Seed Selection</a:t>
          </a:r>
          <a:endParaRPr lang="en-US" sz="1050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 smtClean="0"/>
            <a:t>Tree Unit</a:t>
          </a:r>
          <a:endParaRPr lang="en-US" sz="1800" dirty="0"/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Network Generator</a:t>
          </a:r>
          <a:endParaRPr lang="en-US" sz="1400" kern="1200" dirty="0"/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Selection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Sequence</a:t>
          </a:r>
          <a:endParaRPr lang="en-US" sz="1050" kern="1200" dirty="0"/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 Unit</a:t>
          </a:r>
          <a:endParaRPr lang="en-US" sz="1800" kern="1200" dirty="0"/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696427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01911076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154</Words>
  <Application>Microsoft Macintosh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107</cp:revision>
  <dcterms:created xsi:type="dcterms:W3CDTF">2017-05-07T04:57:51Z</dcterms:created>
  <dcterms:modified xsi:type="dcterms:W3CDTF">2017-07-03T15:22:31Z</dcterms:modified>
</cp:coreProperties>
</file>