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3"/>
    <p:restoredTop sz="94541"/>
  </p:normalViewPr>
  <p:slideViewPr>
    <p:cSldViewPr snapToGrid="0" snapToObjects="1">
      <p:cViewPr>
        <p:scale>
          <a:sx n="120" d="100"/>
          <a:sy n="120" d="100"/>
        </p:scale>
        <p:origin x="8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pPr algn="ctr"/>
          <a:r>
            <a:rPr lang="en-US" smtClean="0"/>
            <a:t>Seeds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pPr algn="l"/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smtClean="0"/>
            <a:t> Time Sample</a:t>
          </a:r>
          <a:endParaRPr lang="en-US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/>
      <dgm:spPr/>
      <dgm:t>
        <a:bodyPr/>
        <a:lstStyle/>
        <a:p>
          <a:pPr algn="l"/>
          <a:r>
            <a:rPr lang="en-US" dirty="0" smtClean="0"/>
            <a:t>Seed Selection</a:t>
          </a:r>
          <a:endParaRPr lang="en-US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5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B8F1250-D459-9C46-A6B8-35A02122F9B3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6149" y="240216"/>
          <a:ext cx="1385658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Contact Network Generator</a:t>
          </a:r>
          <a:endParaRPr lang="en-US" sz="1500" kern="1200" dirty="0"/>
        </a:p>
      </dsp:txBody>
      <dsp:txXfrm>
        <a:off x="46734" y="280801"/>
        <a:ext cx="1304488" cy="1578555"/>
      </dsp:txXfrm>
    </dsp:sp>
    <dsp:sp modelId="{1A8802C5-3316-8E4D-AF91-213A1FB07CB7}">
      <dsp:nvSpPr>
        <dsp:cNvPr id="0" name=""/>
        <dsp:cNvSpPr/>
      </dsp:nvSpPr>
      <dsp:spPr>
        <a:xfrm>
          <a:off x="1569837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69837" y="937625"/>
        <a:ext cx="264195" cy="264907"/>
      </dsp:txXfrm>
    </dsp:sp>
    <dsp:sp modelId="{C5062774-D3A7-8B40-8FDE-995EBC7DED98}">
      <dsp:nvSpPr>
        <dsp:cNvPr id="0" name=""/>
        <dsp:cNvSpPr/>
      </dsp:nvSpPr>
      <dsp:spPr>
        <a:xfrm>
          <a:off x="2103926" y="240216"/>
          <a:ext cx="1551172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Seeds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Seed Selection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Seed Sequence</a:t>
          </a:r>
          <a:endParaRPr lang="en-US" sz="1200" kern="1200" dirty="0"/>
        </a:p>
      </dsp:txBody>
      <dsp:txXfrm>
        <a:off x="2149358" y="285648"/>
        <a:ext cx="1460308" cy="1568861"/>
      </dsp:txXfrm>
    </dsp:sp>
    <dsp:sp modelId="{3029052C-E3B7-CC46-8E23-37ABEDD15F03}">
      <dsp:nvSpPr>
        <dsp:cNvPr id="0" name=""/>
        <dsp:cNvSpPr/>
      </dsp:nvSpPr>
      <dsp:spPr>
        <a:xfrm>
          <a:off x="3833129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833129" y="937625"/>
        <a:ext cx="264195" cy="264907"/>
      </dsp:txXfrm>
    </dsp:sp>
    <dsp:sp modelId="{2D708B46-B09A-7F44-A9C5-AB1FDCCB92AC}">
      <dsp:nvSpPr>
        <dsp:cNvPr id="0" name=""/>
        <dsp:cNvSpPr/>
      </dsp:nvSpPr>
      <dsp:spPr>
        <a:xfrm>
          <a:off x="4367218" y="240216"/>
          <a:ext cx="2079475" cy="1659725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TRANSMISSIONS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4415830" y="288828"/>
        <a:ext cx="1982251" cy="1562501"/>
      </dsp:txXfrm>
    </dsp:sp>
    <dsp:sp modelId="{D04E9C78-DFB5-504F-BAA1-0C684C1DAD88}">
      <dsp:nvSpPr>
        <dsp:cNvPr id="0" name=""/>
        <dsp:cNvSpPr/>
      </dsp:nvSpPr>
      <dsp:spPr>
        <a:xfrm>
          <a:off x="6624723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624723" y="937625"/>
        <a:ext cx="264195" cy="264907"/>
      </dsp:txXfrm>
    </dsp:sp>
    <dsp:sp modelId="{C32824EC-7FEF-D447-AAC6-9346B117354E}">
      <dsp:nvSpPr>
        <dsp:cNvPr id="0" name=""/>
        <dsp:cNvSpPr/>
      </dsp:nvSpPr>
      <dsp:spPr>
        <a:xfrm>
          <a:off x="7158812" y="240216"/>
          <a:ext cx="1553202" cy="1659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VIRAL SAMPLE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Num</a:t>
          </a:r>
          <a:r>
            <a:rPr lang="en-US" sz="1200" kern="1200" smtClean="0"/>
            <a:t> Time Sample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Num</a:t>
          </a:r>
          <a:r>
            <a:rPr lang="en-US" sz="1200" kern="1200" dirty="0" smtClean="0"/>
            <a:t> Branch Sample</a:t>
          </a:r>
          <a:endParaRPr lang="en-US" sz="1200" kern="1200" dirty="0"/>
        </a:p>
      </dsp:txBody>
      <dsp:txXfrm>
        <a:off x="7204304" y="285708"/>
        <a:ext cx="1462218" cy="1568741"/>
      </dsp:txXfrm>
    </dsp:sp>
    <dsp:sp modelId="{5863E911-18E3-324A-A96A-07671B0F8D24}">
      <dsp:nvSpPr>
        <dsp:cNvPr id="0" name=""/>
        <dsp:cNvSpPr/>
      </dsp:nvSpPr>
      <dsp:spPr>
        <a:xfrm>
          <a:off x="8890044" y="849322"/>
          <a:ext cx="377422" cy="4415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90044" y="937625"/>
        <a:ext cx="264195" cy="264907"/>
      </dsp:txXfrm>
    </dsp:sp>
    <dsp:sp modelId="{E324EA71-C9AB-2943-812E-646AB1B31125}">
      <dsp:nvSpPr>
        <dsp:cNvPr id="0" name=""/>
        <dsp:cNvSpPr/>
      </dsp:nvSpPr>
      <dsp:spPr>
        <a:xfrm>
          <a:off x="9424134" y="240216"/>
          <a:ext cx="1635113" cy="165972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ERROR FREE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9472025" y="288107"/>
        <a:ext cx="1539331" cy="1563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2518874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4770446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152</Words>
  <Application>Microsoft Macintosh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103</cp:revision>
  <dcterms:created xsi:type="dcterms:W3CDTF">2017-05-07T04:57:51Z</dcterms:created>
  <dcterms:modified xsi:type="dcterms:W3CDTF">2017-05-22T22:25:14Z</dcterms:modified>
</cp:coreProperties>
</file>