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8" r:id="rId2"/>
    <p:sldId id="258" r:id="rId3"/>
    <p:sldId id="259" r:id="rId4"/>
    <p:sldId id="261" r:id="rId5"/>
    <p:sldId id="269" r:id="rId6"/>
    <p:sldId id="267" r:id="rId7"/>
    <p:sldId id="260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9"/>
    <p:restoredTop sz="94541"/>
  </p:normalViewPr>
  <p:slideViewPr>
    <p:cSldViewPr snapToGrid="0" snapToObjects="1">
      <p:cViewPr>
        <p:scale>
          <a:sx n="120" d="100"/>
          <a:sy n="120" d="100"/>
        </p:scale>
        <p:origin x="50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887AAD4-671C-2243-B23F-6F6D102A4012}">
      <dgm:prSet phldrT="[Text]" custT="1"/>
      <dgm:spPr/>
      <dgm:t>
        <a:bodyPr/>
        <a:lstStyle/>
        <a:p>
          <a:r>
            <a:rPr lang="en-US" sz="1400" dirty="0" smtClean="0"/>
            <a:t>Contact Network Generator</a:t>
          </a:r>
          <a:endParaRPr lang="en-US" sz="1400" dirty="0"/>
        </a:p>
      </dgm:t>
    </dgm:pt>
    <dgm:pt modelId="{D5F7F628-C446-034C-A5DE-9482DE1570B8}" type="parTrans" cxnId="{CB9A7038-0082-124D-944C-551138D6FD64}">
      <dgm:prSet/>
      <dgm:spPr/>
      <dgm:t>
        <a:bodyPr/>
        <a:lstStyle/>
        <a:p>
          <a:endParaRPr lang="en-US"/>
        </a:p>
      </dgm:t>
    </dgm:pt>
    <dgm:pt modelId="{B170FB99-8909-414F-A4FC-4553DD906590}" type="sibTrans" cxnId="{CB9A7038-0082-124D-944C-551138D6FD64}">
      <dgm:prSet/>
      <dgm:spPr/>
      <dgm:t>
        <a:bodyPr/>
        <a:lstStyle/>
        <a:p>
          <a:endParaRPr lang="en-US"/>
        </a:p>
      </dgm:t>
    </dgm:pt>
    <dgm:pt modelId="{801AFE1A-416D-E74C-BBFD-557415AE0194}">
      <dgm:prSet phldrT="[Text]" custT="1"/>
      <dgm:spPr/>
      <dgm:t>
        <a:bodyPr/>
        <a:lstStyle/>
        <a:p>
          <a:pPr algn="ctr"/>
          <a:r>
            <a:rPr lang="en-US" sz="1400" smtClean="0"/>
            <a:t>Seeds</a:t>
          </a:r>
          <a:endParaRPr lang="en-US" sz="1400" dirty="0"/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 custT="1"/>
      <dgm:spPr/>
      <dgm:t>
        <a:bodyPr/>
        <a:lstStyle/>
        <a:p>
          <a:pPr algn="l"/>
          <a:r>
            <a:rPr lang="en-US" sz="1050" dirty="0" smtClean="0"/>
            <a:t>Seed Sequence</a:t>
          </a:r>
          <a:endParaRPr lang="en-US" sz="1050" dirty="0"/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E87FC9F4-306A-C441-847C-3B779F386673}">
      <dgm:prSet/>
      <dgm:spPr>
        <a:solidFill>
          <a:srgbClr val="7030A0"/>
        </a:solidFill>
      </dgm:spPr>
      <dgm:t>
        <a:bodyPr/>
        <a:lstStyle/>
        <a:p>
          <a:pPr algn="ctr"/>
          <a:r>
            <a:rPr lang="en-US" dirty="0" smtClean="0"/>
            <a:t>TRANSMISSIONS</a:t>
          </a:r>
          <a:endParaRPr lang="en-US" dirty="0"/>
        </a:p>
      </dgm:t>
    </dgm:pt>
    <dgm:pt modelId="{59685BE7-ADA0-B24C-9379-A9C402B1D281}" type="parTrans" cxnId="{65F9519C-8DCA-3242-AB72-34F5454955E7}">
      <dgm:prSet/>
      <dgm:spPr/>
      <dgm:t>
        <a:bodyPr/>
        <a:lstStyle/>
        <a:p>
          <a:endParaRPr lang="en-US"/>
        </a:p>
      </dgm:t>
    </dgm:pt>
    <dgm:pt modelId="{4CC5DAE6-00C4-BD4A-B969-A1FB5B516F57}" type="sibTrans" cxnId="{65F9519C-8DCA-3242-AB72-34F5454955E7}">
      <dgm:prSet/>
      <dgm:spPr/>
      <dgm:t>
        <a:bodyPr/>
        <a:lstStyle/>
        <a:p>
          <a:endParaRPr lang="en-US"/>
        </a:p>
      </dgm:t>
    </dgm:pt>
    <dgm:pt modelId="{234F4A0B-8092-0C47-A9C3-FFE7AA8C6D2A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Transmission Node Sample</a:t>
          </a:r>
          <a:endParaRPr lang="en-US" dirty="0"/>
        </a:p>
      </dgm:t>
    </dgm:pt>
    <dgm:pt modelId="{6740B56E-ADD8-9C42-BE21-0918BAB5D356}" type="parTrans" cxnId="{483A407A-1E6B-3047-BA2B-2FCA024D6346}">
      <dgm:prSet/>
      <dgm:spPr/>
      <dgm:t>
        <a:bodyPr/>
        <a:lstStyle/>
        <a:p>
          <a:endParaRPr lang="en-US"/>
        </a:p>
      </dgm:t>
    </dgm:pt>
    <dgm:pt modelId="{AF677554-A810-F245-83DF-78E242EE2752}" type="sibTrans" cxnId="{483A407A-1E6B-3047-BA2B-2FCA024D6346}">
      <dgm:prSet/>
      <dgm:spPr/>
      <dgm:t>
        <a:bodyPr/>
        <a:lstStyle/>
        <a:p>
          <a:endParaRPr lang="en-US"/>
        </a:p>
      </dgm:t>
    </dgm:pt>
    <dgm:pt modelId="{A7240CC4-9D82-DA47-B691-1F13DBBD256B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Transmission Time Sample</a:t>
          </a:r>
          <a:endParaRPr lang="en-US" dirty="0"/>
        </a:p>
      </dgm:t>
    </dgm:pt>
    <dgm:pt modelId="{F23044CA-9FAA-BF4D-ADA7-20B36854C0E0}" type="parTrans" cxnId="{127634F4-83D2-7C49-BCF8-038493B7E4B2}">
      <dgm:prSet/>
      <dgm:spPr/>
      <dgm:t>
        <a:bodyPr/>
        <a:lstStyle/>
        <a:p>
          <a:endParaRPr lang="en-US"/>
        </a:p>
      </dgm:t>
    </dgm:pt>
    <dgm:pt modelId="{83D2CA4B-211C-0B41-9362-5B4347E27686}" type="sibTrans" cxnId="{127634F4-83D2-7C49-BCF8-038493B7E4B2}">
      <dgm:prSet/>
      <dgm:spPr/>
      <dgm:t>
        <a:bodyPr/>
        <a:lstStyle/>
        <a:p>
          <a:endParaRPr lang="en-US"/>
        </a:p>
      </dgm:t>
    </dgm:pt>
    <dgm:pt modelId="{0D3DF110-F666-A04E-8B34-4B0F25524A5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Node Evolution</a:t>
          </a:r>
          <a:endParaRPr lang="en-US" dirty="0"/>
        </a:p>
      </dgm:t>
    </dgm:pt>
    <dgm:pt modelId="{7B7C4DCE-5341-4545-9538-6665DF174D30}" type="parTrans" cxnId="{34FA0A1B-B56E-B04F-B8EC-AB21D2A30C24}">
      <dgm:prSet/>
      <dgm:spPr/>
      <dgm:t>
        <a:bodyPr/>
        <a:lstStyle/>
        <a:p>
          <a:endParaRPr lang="en-US"/>
        </a:p>
      </dgm:t>
    </dgm:pt>
    <dgm:pt modelId="{A9EB110C-64CB-8545-A39B-8EE8C8FD35F9}" type="sibTrans" cxnId="{34FA0A1B-B56E-B04F-B8EC-AB21D2A30C24}">
      <dgm:prSet/>
      <dgm:spPr/>
      <dgm:t>
        <a:bodyPr/>
        <a:lstStyle/>
        <a:p>
          <a:endParaRPr lang="en-US"/>
        </a:p>
      </dgm:t>
    </dgm:pt>
    <dgm:pt modelId="{DF7BE7E2-BD5F-EF42-98DF-684B0794E6B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Sequence Evolution</a:t>
          </a:r>
          <a:endParaRPr lang="en-US" dirty="0"/>
        </a:p>
      </dgm:t>
    </dgm:pt>
    <dgm:pt modelId="{D893A9EE-6767-2541-8054-D505D80F0546}" type="parTrans" cxnId="{C1ECC757-B52F-E049-B17D-3E36E34C2740}">
      <dgm:prSet/>
      <dgm:spPr/>
      <dgm:t>
        <a:bodyPr/>
        <a:lstStyle/>
        <a:p>
          <a:endParaRPr lang="en-US"/>
        </a:p>
      </dgm:t>
    </dgm:pt>
    <dgm:pt modelId="{8747CB30-4722-E843-9A33-B85AFCEE5E44}" type="sibTrans" cxnId="{C1ECC757-B52F-E049-B17D-3E36E34C2740}">
      <dgm:prSet/>
      <dgm:spPr/>
      <dgm:t>
        <a:bodyPr/>
        <a:lstStyle/>
        <a:p>
          <a:endParaRPr lang="en-US"/>
        </a:p>
      </dgm:t>
    </dgm:pt>
    <dgm:pt modelId="{94769534-4246-8C4F-A5A5-FDCD149EA162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Source Sample</a:t>
          </a:r>
          <a:endParaRPr lang="en-US" dirty="0"/>
        </a:p>
      </dgm:t>
    </dgm:pt>
    <dgm:pt modelId="{75F7124E-82E3-C04C-B862-F686848CD179}" type="parTrans" cxnId="{1A10F469-1A1D-6E44-8760-2C41AC2B313D}">
      <dgm:prSet/>
      <dgm:spPr/>
      <dgm:t>
        <a:bodyPr/>
        <a:lstStyle/>
        <a:p>
          <a:endParaRPr lang="en-US"/>
        </a:p>
      </dgm:t>
    </dgm:pt>
    <dgm:pt modelId="{8D2569AF-BC24-D947-8477-93C1747FC4C1}" type="sibTrans" cxnId="{1A10F469-1A1D-6E44-8760-2C41AC2B313D}">
      <dgm:prSet/>
      <dgm:spPr/>
      <dgm:t>
        <a:bodyPr/>
        <a:lstStyle/>
        <a:p>
          <a:endParaRPr lang="en-US"/>
        </a:p>
      </dgm:t>
    </dgm:pt>
    <dgm:pt modelId="{5EDB0D77-09F0-0C4F-B332-E852A176F79A}">
      <dgm:prSet custT="1"/>
      <dgm:spPr>
        <a:solidFill>
          <a:srgbClr val="00B050"/>
        </a:solidFill>
      </dgm:spPr>
      <dgm:t>
        <a:bodyPr/>
        <a:lstStyle/>
        <a:p>
          <a:r>
            <a:rPr lang="en-US" sz="1600" dirty="0" smtClean="0"/>
            <a:t>ERROR FREE</a:t>
          </a:r>
        </a:p>
        <a:p>
          <a:r>
            <a:rPr lang="en-US" sz="1600" dirty="0" smtClean="0"/>
            <a:t>DATA</a:t>
          </a:r>
          <a:endParaRPr lang="en-US" sz="1600" dirty="0"/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D29243F3-EA9B-7C4B-B882-B4CED33A4238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err="1" smtClean="0"/>
            <a:t>EndCriteria</a:t>
          </a:r>
          <a:endParaRPr lang="en-US" dirty="0"/>
        </a:p>
      </dgm:t>
    </dgm:pt>
    <dgm:pt modelId="{F0EA8FDB-2A25-104C-897B-35E612ED7A49}" type="parTrans" cxnId="{904A6D4C-DB60-E84E-86DF-50C04D0445DC}">
      <dgm:prSet/>
      <dgm:spPr/>
      <dgm:t>
        <a:bodyPr/>
        <a:lstStyle/>
        <a:p>
          <a:endParaRPr lang="en-US"/>
        </a:p>
      </dgm:t>
    </dgm:pt>
    <dgm:pt modelId="{92F19B71-048A-BF4E-8243-D90AED72DA3D}" type="sibTrans" cxnId="{904A6D4C-DB60-E84E-86DF-50C04D0445DC}">
      <dgm:prSet/>
      <dgm:spPr/>
      <dgm:t>
        <a:bodyPr/>
        <a:lstStyle/>
        <a:p>
          <a:endParaRPr lang="en-US"/>
        </a:p>
      </dgm:t>
    </dgm:pt>
    <dgm:pt modelId="{CA1E943E-3AB1-4942-9397-CA0E4F86BC17}">
      <dgm:prSet phldrT="[Text]"/>
      <dgm:spPr/>
      <dgm:t>
        <a:bodyPr/>
        <a:lstStyle/>
        <a:p>
          <a:pPr algn="l"/>
          <a:r>
            <a:rPr lang="en-US" dirty="0" smtClean="0"/>
            <a:t>Time Sample</a:t>
          </a:r>
          <a:endParaRPr lang="en-US" dirty="0"/>
        </a:p>
      </dgm:t>
    </dgm:pt>
    <dgm:pt modelId="{1CE7C90D-6879-E34B-A8E5-532D4972417F}" type="parTrans" cxnId="{851AB8B6-F1D6-C64F-AE4B-E0F5252E4653}">
      <dgm:prSet/>
      <dgm:spPr/>
      <dgm:t>
        <a:bodyPr/>
        <a:lstStyle/>
        <a:p>
          <a:endParaRPr lang="en-US"/>
        </a:p>
      </dgm:t>
    </dgm:pt>
    <dgm:pt modelId="{2C7164CC-6546-F34E-AC17-6A4FE01B6034}" type="sibTrans" cxnId="{851AB8B6-F1D6-C64F-AE4B-E0F5252E4653}">
      <dgm:prSet/>
      <dgm:spPr/>
      <dgm:t>
        <a:bodyPr/>
        <a:lstStyle/>
        <a:p>
          <a:endParaRPr lang="en-US"/>
        </a:p>
      </dgm:t>
    </dgm:pt>
    <dgm:pt modelId="{88049AEE-4468-7944-9BC4-14997D6BF2C6}">
      <dgm:prSet/>
      <dgm:spPr/>
      <dgm:t>
        <a:bodyPr/>
        <a:lstStyle/>
        <a:p>
          <a:pPr algn="l"/>
          <a:r>
            <a:rPr lang="en-US" dirty="0" err="1" smtClean="0"/>
            <a:t>Num</a:t>
          </a:r>
          <a:r>
            <a:rPr lang="en-US" dirty="0" smtClean="0"/>
            <a:t> Branch Sample</a:t>
          </a:r>
          <a:endParaRPr lang="en-US" dirty="0"/>
        </a:p>
      </dgm:t>
    </dgm:pt>
    <dgm:pt modelId="{0610C57B-14B5-1847-BB28-6D239E823079}" type="parTrans" cxnId="{D173F307-14ED-7140-9F70-FFA2C97805ED}">
      <dgm:prSet/>
      <dgm:spPr/>
      <dgm:t>
        <a:bodyPr/>
        <a:lstStyle/>
        <a:p>
          <a:endParaRPr lang="en-US"/>
        </a:p>
      </dgm:t>
    </dgm:pt>
    <dgm:pt modelId="{04A104A5-C4E3-9B4B-A8BD-AD63E82C498A}" type="sibTrans" cxnId="{D173F307-14ED-7140-9F70-FFA2C97805ED}">
      <dgm:prSet/>
      <dgm:spPr/>
      <dgm:t>
        <a:bodyPr/>
        <a:lstStyle/>
        <a:p>
          <a:endParaRPr lang="en-US"/>
        </a:p>
      </dgm:t>
    </dgm:pt>
    <dgm:pt modelId="{B3862515-EEE4-D345-B4E4-D176ED5D829D}">
      <dgm:prSet phldrT="[Text]"/>
      <dgm:spPr/>
      <dgm:t>
        <a:bodyPr/>
        <a:lstStyle/>
        <a:p>
          <a:pPr algn="ctr"/>
          <a:r>
            <a:rPr lang="en-US" dirty="0" smtClean="0"/>
            <a:t>VIRAL SAMPLE</a:t>
          </a:r>
          <a:endParaRPr lang="en-US" dirty="0"/>
        </a:p>
      </dgm:t>
    </dgm:pt>
    <dgm:pt modelId="{A35A8C1C-578A-A946-9D1F-5DC7E105BF40}" type="parTrans" cxnId="{6E7BE60C-E32C-B049-B3FB-B11962DD0006}">
      <dgm:prSet/>
      <dgm:spPr/>
      <dgm:t>
        <a:bodyPr/>
        <a:lstStyle/>
        <a:p>
          <a:endParaRPr lang="en-US"/>
        </a:p>
      </dgm:t>
    </dgm:pt>
    <dgm:pt modelId="{C939A25E-CA77-444F-8E65-4DA5CA6053DA}" type="sibTrans" cxnId="{6E7BE60C-E32C-B049-B3FB-B11962DD0006}">
      <dgm:prSet/>
      <dgm:spPr/>
      <dgm:t>
        <a:bodyPr/>
        <a:lstStyle/>
        <a:p>
          <a:endParaRPr lang="en-US"/>
        </a:p>
      </dgm:t>
    </dgm:pt>
    <dgm:pt modelId="{2F0E8B9D-8F27-574E-87E8-4FC29695048C}">
      <dgm:prSet/>
      <dgm:spPr/>
      <dgm:t>
        <a:bodyPr/>
        <a:lstStyle/>
        <a:p>
          <a:r>
            <a:rPr lang="en-US" dirty="0" err="1" smtClean="0"/>
            <a:t>Num</a:t>
          </a:r>
          <a:r>
            <a:rPr lang="en-US" dirty="0" smtClean="0"/>
            <a:t> Time Sample</a:t>
          </a:r>
          <a:endParaRPr lang="en-US" dirty="0"/>
        </a:p>
      </dgm:t>
    </dgm:pt>
    <dgm:pt modelId="{A7B308C5-C4D2-2F4E-AAE2-176A32BEE386}" type="parTrans" cxnId="{A0486452-5384-2A49-99D7-A16250A40933}">
      <dgm:prSet/>
      <dgm:spPr/>
      <dgm:t>
        <a:bodyPr/>
        <a:lstStyle/>
        <a:p>
          <a:endParaRPr lang="en-US"/>
        </a:p>
      </dgm:t>
    </dgm:pt>
    <dgm:pt modelId="{E2095DC1-2950-6C48-B2F3-64B971E06666}" type="sibTrans" cxnId="{A0486452-5384-2A49-99D7-A16250A40933}">
      <dgm:prSet/>
      <dgm:spPr/>
      <dgm:t>
        <a:bodyPr/>
        <a:lstStyle/>
        <a:p>
          <a:endParaRPr lang="en-US"/>
        </a:p>
      </dgm:t>
    </dgm:pt>
    <dgm:pt modelId="{EB59FCF7-79EE-164C-BA56-C894BBA787D5}">
      <dgm:prSet phldrT="[Text]" custT="1"/>
      <dgm:spPr/>
      <dgm:t>
        <a:bodyPr/>
        <a:lstStyle/>
        <a:p>
          <a:pPr algn="l"/>
          <a:r>
            <a:rPr lang="en-US" sz="1050" dirty="0" smtClean="0"/>
            <a:t>Seed Selection</a:t>
          </a:r>
          <a:endParaRPr lang="en-US" sz="1050" dirty="0"/>
        </a:p>
      </dgm:t>
    </dgm:pt>
    <dgm:pt modelId="{EB5B572A-39CC-A24D-9FD3-7E0D5EE2748F}" type="parTrans" cxnId="{3C05CC0E-E31D-8147-AD16-56BA010946E7}">
      <dgm:prSet/>
      <dgm:spPr/>
      <dgm:t>
        <a:bodyPr/>
        <a:lstStyle/>
        <a:p>
          <a:endParaRPr lang="en-US"/>
        </a:p>
      </dgm:t>
    </dgm:pt>
    <dgm:pt modelId="{44AB6DBE-73A2-3645-A37C-00E23131B684}" type="sibTrans" cxnId="{3C05CC0E-E31D-8147-AD16-56BA010946E7}">
      <dgm:prSet/>
      <dgm:spPr/>
      <dgm:t>
        <a:bodyPr/>
        <a:lstStyle/>
        <a:p>
          <a:endParaRPr lang="en-US"/>
        </a:p>
      </dgm:t>
    </dgm:pt>
    <dgm:pt modelId="{81B97A9D-FD27-694B-AC76-0244B4DA86DE}">
      <dgm:prSet phldrT="[Text]" custT="1"/>
      <dgm:spPr/>
      <dgm:t>
        <a:bodyPr/>
        <a:lstStyle/>
        <a:p>
          <a:r>
            <a:rPr lang="en-US" sz="1800" dirty="0" smtClean="0"/>
            <a:t>Tree Unit</a:t>
          </a:r>
          <a:endParaRPr lang="en-US" sz="1800" dirty="0"/>
        </a:p>
      </dgm:t>
    </dgm:pt>
    <dgm:pt modelId="{4966035C-07F7-534D-B0D2-4747F982BA5E}" type="parTrans" cxnId="{D891D4B2-B61D-704F-9A3C-D58AD5E88D6D}">
      <dgm:prSet/>
      <dgm:spPr/>
      <dgm:t>
        <a:bodyPr/>
        <a:lstStyle/>
        <a:p>
          <a:endParaRPr lang="en-US"/>
        </a:p>
      </dgm:t>
    </dgm:pt>
    <dgm:pt modelId="{58A3FA75-169B-4043-8B16-DA75FF430FAE}" type="sibTrans" cxnId="{D891D4B2-B61D-704F-9A3C-D58AD5E88D6D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</dgm:pt>
    <dgm:pt modelId="{BB567044-1BE6-FA4E-BC0C-29580823B6FB}" type="pres">
      <dgm:prSet presAssocID="{9887AAD4-671C-2243-B23F-6F6D102A4012}" presName="node" presStyleLbl="node1" presStyleIdx="0" presStyleCnt="6" custScaleX="77833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802C5-3316-8E4D-AF91-213A1FB07CB7}" type="pres">
      <dgm:prSet presAssocID="{B170FB99-8909-414F-A4FC-4553DD906590}" presName="sibTrans" presStyleLbl="sibTrans2D1" presStyleIdx="0" presStyleCnt="5"/>
      <dgm:spPr/>
      <dgm:t>
        <a:bodyPr/>
        <a:lstStyle/>
        <a:p>
          <a:endParaRPr lang="en-US"/>
        </a:p>
      </dgm:t>
    </dgm:pt>
    <dgm:pt modelId="{E73AAB45-BA46-5E42-A3FA-3E92D321988C}" type="pres">
      <dgm:prSet presAssocID="{B170FB99-8909-414F-A4FC-4553DD906590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C5062774-D3A7-8B40-8FDE-995EBC7DED98}" type="pres">
      <dgm:prSet presAssocID="{801AFE1A-416D-E74C-BBFD-557415AE0194}" presName="node" presStyleLbl="node1" presStyleIdx="1" presStyleCnt="6" custScaleX="87130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9052C-E3B7-CC46-8E23-37ABEDD15F03}" type="pres">
      <dgm:prSet presAssocID="{533BC168-BC76-C14E-8694-1DC3B6CF54C5}" presName="sibTrans" presStyleLbl="sibTrans2D1" presStyleIdx="1" presStyleCnt="5"/>
      <dgm:spPr/>
      <dgm:t>
        <a:bodyPr/>
        <a:lstStyle/>
        <a:p>
          <a:endParaRPr lang="en-US"/>
        </a:p>
      </dgm:t>
    </dgm:pt>
    <dgm:pt modelId="{A8C226CF-C78B-EB4E-86A6-1B0387CFF648}" type="pres">
      <dgm:prSet presAssocID="{533BC168-BC76-C14E-8694-1DC3B6CF54C5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2D708B46-B09A-7F44-A9C5-AB1FDCCB92AC}" type="pres">
      <dgm:prSet presAssocID="{E87FC9F4-306A-C441-847C-3B779F386673}" presName="node" presStyleLbl="node1" presStyleIdx="2" presStyleCnt="6" custScaleX="116805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E9C78-DFB5-504F-BAA1-0C684C1DAD88}" type="pres">
      <dgm:prSet presAssocID="{4CC5DAE6-00C4-BD4A-B969-A1FB5B516F57}" presName="sibTrans" presStyleLbl="sibTrans2D1" presStyleIdx="2" presStyleCnt="5"/>
      <dgm:spPr/>
      <dgm:t>
        <a:bodyPr/>
        <a:lstStyle/>
        <a:p>
          <a:endParaRPr lang="en-US"/>
        </a:p>
      </dgm:t>
    </dgm:pt>
    <dgm:pt modelId="{FC94D377-6A7C-C04B-BE77-5081195182EA}" type="pres">
      <dgm:prSet presAssocID="{4CC5DAE6-00C4-BD4A-B969-A1FB5B516F57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32824EC-7FEF-D447-AAC6-9346B117354E}" type="pres">
      <dgm:prSet presAssocID="{B3862515-EEE4-D345-B4E4-D176ED5D829D}" presName="node" presStyleLbl="node1" presStyleIdx="3" presStyleCnt="6" custScaleX="87244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63E911-18E3-324A-A96A-07671B0F8D24}" type="pres">
      <dgm:prSet presAssocID="{C939A25E-CA77-444F-8E65-4DA5CA6053DA}" presName="sibTrans" presStyleLbl="sibTrans2D1" presStyleIdx="3" presStyleCnt="5"/>
      <dgm:spPr/>
      <dgm:t>
        <a:bodyPr/>
        <a:lstStyle/>
        <a:p>
          <a:endParaRPr lang="en-US"/>
        </a:p>
      </dgm:t>
    </dgm:pt>
    <dgm:pt modelId="{C144839B-A0B2-3640-8A63-BF0412473803}" type="pres">
      <dgm:prSet presAssocID="{C939A25E-CA77-444F-8E65-4DA5CA6053DA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5DE5E078-35B4-3D43-9551-2453C95F0872}" type="pres">
      <dgm:prSet presAssocID="{81B97A9D-FD27-694B-AC76-0244B4DA86DE}" presName="node" presStyleLbl="node1" presStyleIdx="4" presStyleCnt="6" custScaleX="87244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55C6C-1B8A-B446-94F3-79BA3039FA02}" type="pres">
      <dgm:prSet presAssocID="{58A3FA75-169B-4043-8B16-DA75FF430FAE}" presName="sibTrans" presStyleLbl="sibTrans2D1" presStyleIdx="4" presStyleCnt="5"/>
      <dgm:spPr/>
      <dgm:t>
        <a:bodyPr/>
        <a:lstStyle/>
        <a:p>
          <a:endParaRPr lang="en-US"/>
        </a:p>
      </dgm:t>
    </dgm:pt>
    <dgm:pt modelId="{136F8697-2561-0548-BD8F-BDC162F1C534}" type="pres">
      <dgm:prSet presAssocID="{58A3FA75-169B-4043-8B16-DA75FF430FAE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E324EA71-C9AB-2943-812E-646AB1B31125}" type="pres">
      <dgm:prSet presAssocID="{5EDB0D77-09F0-0C4F-B332-E852A176F79A}" presName="node" presStyleLbl="node1" presStyleIdx="5" presStyleCnt="6" custScaleX="91845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50F3EB-D554-514D-9172-65DAE540D191}" srcId="{801AFE1A-416D-E74C-BBFD-557415AE0194}" destId="{D8DAD879-37C7-774C-B149-B7250DD6D502}" srcOrd="1" destOrd="0" parTransId="{3057D897-29F9-DD49-B58A-81904BB7F42F}" sibTransId="{FA861C74-A4AA-6341-A5A4-19F33298102E}"/>
    <dgm:cxn modelId="{867BC094-7706-8C49-ADCD-A9E414476BD6}" type="presOf" srcId="{58A3FA75-169B-4043-8B16-DA75FF430FAE}" destId="{EB155C6C-1B8A-B446-94F3-79BA3039FA02}" srcOrd="0" destOrd="0" presId="urn:microsoft.com/office/officeart/2005/8/layout/process1"/>
    <dgm:cxn modelId="{110499A5-A60C-6D46-8BB6-ADCEEBA047B6}" type="presOf" srcId="{88049AEE-4468-7944-9BC4-14997D6BF2C6}" destId="{C32824EC-7FEF-D447-AAC6-9346B117354E}" srcOrd="0" destOrd="3" presId="urn:microsoft.com/office/officeart/2005/8/layout/process1"/>
    <dgm:cxn modelId="{0815C48C-A1E3-F44B-9AF8-5FC30094437E}" type="presOf" srcId="{81B97A9D-FD27-694B-AC76-0244B4DA86DE}" destId="{5DE5E078-35B4-3D43-9551-2453C95F0872}" srcOrd="0" destOrd="0" presId="urn:microsoft.com/office/officeart/2005/8/layout/process1"/>
    <dgm:cxn modelId="{93AEA845-A616-3842-8F5C-31284FCF24F7}" type="presOf" srcId="{DF7BE7E2-BD5F-EF42-98DF-684B0794E6B7}" destId="{2D708B46-B09A-7F44-A9C5-AB1FDCCB92AC}" srcOrd="0" destOrd="4" presId="urn:microsoft.com/office/officeart/2005/8/layout/process1"/>
    <dgm:cxn modelId="{1A10F469-1A1D-6E44-8760-2C41AC2B313D}" srcId="{E87FC9F4-306A-C441-847C-3B779F386673}" destId="{94769534-4246-8C4F-A5A5-FDCD149EA162}" srcOrd="4" destOrd="0" parTransId="{75F7124E-82E3-C04C-B862-F686848CD179}" sibTransId="{8D2569AF-BC24-D947-8477-93C1747FC4C1}"/>
    <dgm:cxn modelId="{8208AA31-3D46-1B47-A4D3-10F7DA609BE4}" type="presOf" srcId="{EB59FCF7-79EE-164C-BA56-C894BBA787D5}" destId="{C5062774-D3A7-8B40-8FDE-995EBC7DED98}" srcOrd="0" destOrd="1" presId="urn:microsoft.com/office/officeart/2005/8/layout/process1"/>
    <dgm:cxn modelId="{3A9F2415-251A-DF45-B278-30BD9E4B5778}" type="presOf" srcId="{B170FB99-8909-414F-A4FC-4553DD906590}" destId="{E73AAB45-BA46-5E42-A3FA-3E92D321988C}" srcOrd="1" destOrd="0" presId="urn:microsoft.com/office/officeart/2005/8/layout/process1"/>
    <dgm:cxn modelId="{975229B5-085A-6541-8360-9DCB6BEA2436}" type="presOf" srcId="{0D3DF110-F666-A04E-8B34-4B0F25524A57}" destId="{2D708B46-B09A-7F44-A9C5-AB1FDCCB92AC}" srcOrd="0" destOrd="3" presId="urn:microsoft.com/office/officeart/2005/8/layout/process1"/>
    <dgm:cxn modelId="{682D5B11-D8C9-044F-B660-3585E87B54B0}" type="presOf" srcId="{C939A25E-CA77-444F-8E65-4DA5CA6053DA}" destId="{C144839B-A0B2-3640-8A63-BF0412473803}" srcOrd="1" destOrd="0" presId="urn:microsoft.com/office/officeart/2005/8/layout/process1"/>
    <dgm:cxn modelId="{17CC50F0-F0A1-064F-B8BF-D71066A100EC}" type="presOf" srcId="{533BC168-BC76-C14E-8694-1DC3B6CF54C5}" destId="{A8C226CF-C78B-EB4E-86A6-1B0387CFF648}" srcOrd="1" destOrd="0" presId="urn:microsoft.com/office/officeart/2005/8/layout/process1"/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F787D081-99C5-0E4B-B09C-F2E872777CDF}" type="presOf" srcId="{5EDB0D77-09F0-0C4F-B332-E852A176F79A}" destId="{E324EA71-C9AB-2943-812E-646AB1B31125}" srcOrd="0" destOrd="0" presId="urn:microsoft.com/office/officeart/2005/8/layout/process1"/>
    <dgm:cxn modelId="{65F9519C-8DCA-3242-AB72-34F5454955E7}" srcId="{DE49E2BA-261B-EC46-BAF7-6B78BDB6F06F}" destId="{E87FC9F4-306A-C441-847C-3B779F386673}" srcOrd="2" destOrd="0" parTransId="{59685BE7-ADA0-B24C-9379-A9C402B1D281}" sibTransId="{4CC5DAE6-00C4-BD4A-B969-A1FB5B516F57}"/>
    <dgm:cxn modelId="{923D94C7-F5C1-A144-9BBD-043CCC98EF5E}" type="presOf" srcId="{801AFE1A-416D-E74C-BBFD-557415AE0194}" destId="{C5062774-D3A7-8B40-8FDE-995EBC7DED98}" srcOrd="0" destOrd="0" presId="urn:microsoft.com/office/officeart/2005/8/layout/process1"/>
    <dgm:cxn modelId="{EC182979-58B4-A347-90E0-929D046F46B6}" type="presOf" srcId="{DE49E2BA-261B-EC46-BAF7-6B78BDB6F06F}" destId="{4A554E7B-4565-9144-9E8A-ED84F42D6595}" srcOrd="0" destOrd="0" presId="urn:microsoft.com/office/officeart/2005/8/layout/process1"/>
    <dgm:cxn modelId="{C42F2CB9-53AB-CF43-BFD1-BB0C760BE7E0}" type="presOf" srcId="{94769534-4246-8C4F-A5A5-FDCD149EA162}" destId="{2D708B46-B09A-7F44-A9C5-AB1FDCCB92AC}" srcOrd="0" destOrd="5" presId="urn:microsoft.com/office/officeart/2005/8/layout/process1"/>
    <dgm:cxn modelId="{36CA0605-EC8C-BB41-A4BD-EDC38709C58B}" type="presOf" srcId="{B3862515-EEE4-D345-B4E4-D176ED5D829D}" destId="{C32824EC-7FEF-D447-AAC6-9346B117354E}" srcOrd="0" destOrd="0" presId="urn:microsoft.com/office/officeart/2005/8/layout/process1"/>
    <dgm:cxn modelId="{03A8E979-5BDF-0448-BECE-0A2E1357F7A9}" type="presOf" srcId="{D29243F3-EA9B-7C4B-B882-B4CED33A4238}" destId="{2D708B46-B09A-7F44-A9C5-AB1FDCCB92AC}" srcOrd="0" destOrd="6" presId="urn:microsoft.com/office/officeart/2005/8/layout/process1"/>
    <dgm:cxn modelId="{34A4FFB3-DFE2-4840-BE3C-13E6A028C905}" type="presOf" srcId="{2F0E8B9D-8F27-574E-87E8-4FC29695048C}" destId="{C32824EC-7FEF-D447-AAC6-9346B117354E}" srcOrd="0" destOrd="1" presId="urn:microsoft.com/office/officeart/2005/8/layout/process1"/>
    <dgm:cxn modelId="{C1ECC757-B52F-E049-B17D-3E36E34C2740}" srcId="{E87FC9F4-306A-C441-847C-3B779F386673}" destId="{DF7BE7E2-BD5F-EF42-98DF-684B0794E6B7}" srcOrd="3" destOrd="0" parTransId="{D893A9EE-6767-2541-8054-D505D80F0546}" sibTransId="{8747CB30-4722-E843-9A33-B85AFCEE5E44}"/>
    <dgm:cxn modelId="{2F6EDDF8-1A52-CA4F-AC56-E7B813883AFC}" srcId="{DE49E2BA-261B-EC46-BAF7-6B78BDB6F06F}" destId="{5EDB0D77-09F0-0C4F-B332-E852A176F79A}" srcOrd="5" destOrd="0" parTransId="{6905B776-7DF3-2743-A7A0-DC627995A528}" sibTransId="{486F902B-586B-8044-9F9C-0B0AEA8029F9}"/>
    <dgm:cxn modelId="{721E9081-6DE5-044A-BFFC-1888E25FB0F6}" type="presOf" srcId="{B170FB99-8909-414F-A4FC-4553DD906590}" destId="{1A8802C5-3316-8E4D-AF91-213A1FB07CB7}" srcOrd="0" destOrd="0" presId="urn:microsoft.com/office/officeart/2005/8/layout/process1"/>
    <dgm:cxn modelId="{E96E6A5B-1AED-4C44-AE37-14C0056130FB}" type="presOf" srcId="{C939A25E-CA77-444F-8E65-4DA5CA6053DA}" destId="{5863E911-18E3-324A-A96A-07671B0F8D24}" srcOrd="0" destOrd="0" presId="urn:microsoft.com/office/officeart/2005/8/layout/process1"/>
    <dgm:cxn modelId="{A0486452-5384-2A49-99D7-A16250A40933}" srcId="{B3862515-EEE4-D345-B4E4-D176ED5D829D}" destId="{2F0E8B9D-8F27-574E-87E8-4FC29695048C}" srcOrd="0" destOrd="0" parTransId="{A7B308C5-C4D2-2F4E-AAE2-176A32BEE386}" sibTransId="{E2095DC1-2950-6C48-B2F3-64B971E06666}"/>
    <dgm:cxn modelId="{D500A717-F9A3-B74F-BDB0-13C797A36414}" type="presOf" srcId="{E87FC9F4-306A-C441-847C-3B779F386673}" destId="{2D708B46-B09A-7F44-A9C5-AB1FDCCB92AC}" srcOrd="0" destOrd="0" presId="urn:microsoft.com/office/officeart/2005/8/layout/process1"/>
    <dgm:cxn modelId="{D891D4B2-B61D-704F-9A3C-D58AD5E88D6D}" srcId="{DE49E2BA-261B-EC46-BAF7-6B78BDB6F06F}" destId="{81B97A9D-FD27-694B-AC76-0244B4DA86DE}" srcOrd="4" destOrd="0" parTransId="{4966035C-07F7-534D-B0D2-4747F982BA5E}" sibTransId="{58A3FA75-169B-4043-8B16-DA75FF430FAE}"/>
    <dgm:cxn modelId="{34FA0A1B-B56E-B04F-B8EC-AB21D2A30C24}" srcId="{E87FC9F4-306A-C441-847C-3B779F386673}" destId="{0D3DF110-F666-A04E-8B34-4B0F25524A57}" srcOrd="2" destOrd="0" parTransId="{7B7C4DCE-5341-4545-9538-6665DF174D30}" sibTransId="{A9EB110C-64CB-8545-A39B-8EE8C8FD35F9}"/>
    <dgm:cxn modelId="{BBA1E820-FCF4-4746-A039-03C2C0799978}" type="presOf" srcId="{4CC5DAE6-00C4-BD4A-B969-A1FB5B516F57}" destId="{D04E9C78-DFB5-504F-BAA1-0C684C1DAD88}" srcOrd="0" destOrd="0" presId="urn:microsoft.com/office/officeart/2005/8/layout/process1"/>
    <dgm:cxn modelId="{6E7BE60C-E32C-B049-B3FB-B11962DD0006}" srcId="{DE49E2BA-261B-EC46-BAF7-6B78BDB6F06F}" destId="{B3862515-EEE4-D345-B4E4-D176ED5D829D}" srcOrd="3" destOrd="0" parTransId="{A35A8C1C-578A-A946-9D1F-5DC7E105BF40}" sibTransId="{C939A25E-CA77-444F-8E65-4DA5CA6053DA}"/>
    <dgm:cxn modelId="{2EA954D6-5CA0-634F-A561-B4C4306E02E8}" type="presOf" srcId="{4CC5DAE6-00C4-BD4A-B969-A1FB5B516F57}" destId="{FC94D377-6A7C-C04B-BE77-5081195182EA}" srcOrd="1" destOrd="0" presId="urn:microsoft.com/office/officeart/2005/8/layout/process1"/>
    <dgm:cxn modelId="{127634F4-83D2-7C49-BCF8-038493B7E4B2}" srcId="{E87FC9F4-306A-C441-847C-3B779F386673}" destId="{A7240CC4-9D82-DA47-B691-1F13DBBD256B}" srcOrd="1" destOrd="0" parTransId="{F23044CA-9FAA-BF4D-ADA7-20B36854C0E0}" sibTransId="{83D2CA4B-211C-0B41-9362-5B4347E27686}"/>
    <dgm:cxn modelId="{AB55F4FE-9296-9344-895E-111097B25D90}" type="presOf" srcId="{533BC168-BC76-C14E-8694-1DC3B6CF54C5}" destId="{3029052C-E3B7-CC46-8E23-37ABEDD15F03}" srcOrd="0" destOrd="0" presId="urn:microsoft.com/office/officeart/2005/8/layout/process1"/>
    <dgm:cxn modelId="{9F55C8DD-5ABA-0647-8E6E-C80E86165806}" type="presOf" srcId="{234F4A0B-8092-0C47-A9C3-FFE7AA8C6D2A}" destId="{2D708B46-B09A-7F44-A9C5-AB1FDCCB92AC}" srcOrd="0" destOrd="1" presId="urn:microsoft.com/office/officeart/2005/8/layout/process1"/>
    <dgm:cxn modelId="{851AB8B6-F1D6-C64F-AE4B-E0F5252E4653}" srcId="{B3862515-EEE4-D345-B4E4-D176ED5D829D}" destId="{CA1E943E-3AB1-4942-9397-CA0E4F86BC17}" srcOrd="1" destOrd="0" parTransId="{1CE7C90D-6879-E34B-A8E5-532D4972417F}" sibTransId="{2C7164CC-6546-F34E-AC17-6A4FE01B6034}"/>
    <dgm:cxn modelId="{483A407A-1E6B-3047-BA2B-2FCA024D6346}" srcId="{E87FC9F4-306A-C441-847C-3B779F386673}" destId="{234F4A0B-8092-0C47-A9C3-FFE7AA8C6D2A}" srcOrd="0" destOrd="0" parTransId="{6740B56E-ADD8-9C42-BE21-0918BAB5D356}" sibTransId="{AF677554-A810-F245-83DF-78E242EE2752}"/>
    <dgm:cxn modelId="{7DD280A0-F51F-F84F-B3E8-E63A8CE40189}" type="presOf" srcId="{D8DAD879-37C7-774C-B149-B7250DD6D502}" destId="{C5062774-D3A7-8B40-8FDE-995EBC7DED98}" srcOrd="0" destOrd="2" presId="urn:microsoft.com/office/officeart/2005/8/layout/process1"/>
    <dgm:cxn modelId="{6B611D36-09FC-8E45-BA51-7D1931548ACD}" type="presOf" srcId="{58A3FA75-169B-4043-8B16-DA75FF430FAE}" destId="{136F8697-2561-0548-BD8F-BDC162F1C534}" srcOrd="1" destOrd="0" presId="urn:microsoft.com/office/officeart/2005/8/layout/process1"/>
    <dgm:cxn modelId="{904A6D4C-DB60-E84E-86DF-50C04D0445DC}" srcId="{E87FC9F4-306A-C441-847C-3B779F386673}" destId="{D29243F3-EA9B-7C4B-B882-B4CED33A4238}" srcOrd="5" destOrd="0" parTransId="{F0EA8FDB-2A25-104C-897B-35E612ED7A49}" sibTransId="{92F19B71-048A-BF4E-8243-D90AED72DA3D}"/>
    <dgm:cxn modelId="{24493C90-2BBF-0049-B00F-E8B3A1BC895E}" type="presOf" srcId="{CA1E943E-3AB1-4942-9397-CA0E4F86BC17}" destId="{C32824EC-7FEF-D447-AAC6-9346B117354E}" srcOrd="0" destOrd="2" presId="urn:microsoft.com/office/officeart/2005/8/layout/process1"/>
    <dgm:cxn modelId="{D173F307-14ED-7140-9F70-FFA2C97805ED}" srcId="{B3862515-EEE4-D345-B4E4-D176ED5D829D}" destId="{88049AEE-4468-7944-9BC4-14997D6BF2C6}" srcOrd="2" destOrd="0" parTransId="{0610C57B-14B5-1847-BB28-6D239E823079}" sibTransId="{04A104A5-C4E3-9B4B-A8BD-AD63E82C498A}"/>
    <dgm:cxn modelId="{CB9A7038-0082-124D-944C-551138D6FD64}" srcId="{DE49E2BA-261B-EC46-BAF7-6B78BDB6F06F}" destId="{9887AAD4-671C-2243-B23F-6F6D102A4012}" srcOrd="0" destOrd="0" parTransId="{D5F7F628-C446-034C-A5DE-9482DE1570B8}" sibTransId="{B170FB99-8909-414F-A4FC-4553DD906590}"/>
    <dgm:cxn modelId="{B6FBF631-54FD-6A46-8BAE-5BA3E9F3FC07}" type="presOf" srcId="{9887AAD4-671C-2243-B23F-6F6D102A4012}" destId="{BB567044-1BE6-FA4E-BC0C-29580823B6FB}" srcOrd="0" destOrd="0" presId="urn:microsoft.com/office/officeart/2005/8/layout/process1"/>
    <dgm:cxn modelId="{3C05CC0E-E31D-8147-AD16-56BA010946E7}" srcId="{801AFE1A-416D-E74C-BBFD-557415AE0194}" destId="{EB59FCF7-79EE-164C-BA56-C894BBA787D5}" srcOrd="0" destOrd="0" parTransId="{EB5B572A-39CC-A24D-9FD3-7E0D5EE2748F}" sibTransId="{44AB6DBE-73A2-3645-A37C-00E23131B684}"/>
    <dgm:cxn modelId="{A04519E5-7CC2-6443-9F0C-6BD5A658EB22}" type="presOf" srcId="{A7240CC4-9D82-DA47-B691-1F13DBBD256B}" destId="{2D708B46-B09A-7F44-A9C5-AB1FDCCB92AC}" srcOrd="0" destOrd="2" presId="urn:microsoft.com/office/officeart/2005/8/layout/process1"/>
    <dgm:cxn modelId="{7D558CBC-029F-1A48-8C93-CE2E296F0C99}" type="presParOf" srcId="{4A554E7B-4565-9144-9E8A-ED84F42D6595}" destId="{BB567044-1BE6-FA4E-BC0C-29580823B6FB}" srcOrd="0" destOrd="0" presId="urn:microsoft.com/office/officeart/2005/8/layout/process1"/>
    <dgm:cxn modelId="{A252B068-74C3-A048-AE5E-895AE034F190}" type="presParOf" srcId="{4A554E7B-4565-9144-9E8A-ED84F42D6595}" destId="{1A8802C5-3316-8E4D-AF91-213A1FB07CB7}" srcOrd="1" destOrd="0" presId="urn:microsoft.com/office/officeart/2005/8/layout/process1"/>
    <dgm:cxn modelId="{63BBFBE1-2FD6-1042-9EE1-4A17B0772E6F}" type="presParOf" srcId="{1A8802C5-3316-8E4D-AF91-213A1FB07CB7}" destId="{E73AAB45-BA46-5E42-A3FA-3E92D321988C}" srcOrd="0" destOrd="0" presId="urn:microsoft.com/office/officeart/2005/8/layout/process1"/>
    <dgm:cxn modelId="{0328A663-6990-F84A-A6CD-3378EE031407}" type="presParOf" srcId="{4A554E7B-4565-9144-9E8A-ED84F42D6595}" destId="{C5062774-D3A7-8B40-8FDE-995EBC7DED98}" srcOrd="2" destOrd="0" presId="urn:microsoft.com/office/officeart/2005/8/layout/process1"/>
    <dgm:cxn modelId="{CDB22B12-040E-4E43-9F1F-817B680CFC76}" type="presParOf" srcId="{4A554E7B-4565-9144-9E8A-ED84F42D6595}" destId="{3029052C-E3B7-CC46-8E23-37ABEDD15F03}" srcOrd="3" destOrd="0" presId="urn:microsoft.com/office/officeart/2005/8/layout/process1"/>
    <dgm:cxn modelId="{FE6BF53F-DFEE-3940-8286-72853621E8EC}" type="presParOf" srcId="{3029052C-E3B7-CC46-8E23-37ABEDD15F03}" destId="{A8C226CF-C78B-EB4E-86A6-1B0387CFF648}" srcOrd="0" destOrd="0" presId="urn:microsoft.com/office/officeart/2005/8/layout/process1"/>
    <dgm:cxn modelId="{CB2B9ACD-54B4-CA4A-9DE9-955F9DED2227}" type="presParOf" srcId="{4A554E7B-4565-9144-9E8A-ED84F42D6595}" destId="{2D708B46-B09A-7F44-A9C5-AB1FDCCB92AC}" srcOrd="4" destOrd="0" presId="urn:microsoft.com/office/officeart/2005/8/layout/process1"/>
    <dgm:cxn modelId="{16DF7A10-E7A2-0C46-96BB-1D8C0280C094}" type="presParOf" srcId="{4A554E7B-4565-9144-9E8A-ED84F42D6595}" destId="{D04E9C78-DFB5-504F-BAA1-0C684C1DAD88}" srcOrd="5" destOrd="0" presId="urn:microsoft.com/office/officeart/2005/8/layout/process1"/>
    <dgm:cxn modelId="{EAC43346-57F7-6948-B1EA-B04A7ECF33E1}" type="presParOf" srcId="{D04E9C78-DFB5-504F-BAA1-0C684C1DAD88}" destId="{FC94D377-6A7C-C04B-BE77-5081195182EA}" srcOrd="0" destOrd="0" presId="urn:microsoft.com/office/officeart/2005/8/layout/process1"/>
    <dgm:cxn modelId="{2D3F3855-F7A6-994A-8742-CCEA68C7B0E1}" type="presParOf" srcId="{4A554E7B-4565-9144-9E8A-ED84F42D6595}" destId="{C32824EC-7FEF-D447-AAC6-9346B117354E}" srcOrd="6" destOrd="0" presId="urn:microsoft.com/office/officeart/2005/8/layout/process1"/>
    <dgm:cxn modelId="{FDA3089C-E0D4-B64D-AF24-3186956E8C9A}" type="presParOf" srcId="{4A554E7B-4565-9144-9E8A-ED84F42D6595}" destId="{5863E911-18E3-324A-A96A-07671B0F8D24}" srcOrd="7" destOrd="0" presId="urn:microsoft.com/office/officeart/2005/8/layout/process1"/>
    <dgm:cxn modelId="{4EBC2230-7DDF-ED47-97C4-15BB81E49C18}" type="presParOf" srcId="{5863E911-18E3-324A-A96A-07671B0F8D24}" destId="{C144839B-A0B2-3640-8A63-BF0412473803}" srcOrd="0" destOrd="0" presId="urn:microsoft.com/office/officeart/2005/8/layout/process1"/>
    <dgm:cxn modelId="{DD83A946-E876-BF44-A535-59E81918C0E5}" type="presParOf" srcId="{4A554E7B-4565-9144-9E8A-ED84F42D6595}" destId="{5DE5E078-35B4-3D43-9551-2453C95F0872}" srcOrd="8" destOrd="0" presId="urn:microsoft.com/office/officeart/2005/8/layout/process1"/>
    <dgm:cxn modelId="{C4B9F138-3CEC-BE4D-B986-06D73A0E7FF5}" type="presParOf" srcId="{4A554E7B-4565-9144-9E8A-ED84F42D6595}" destId="{EB155C6C-1B8A-B446-94F3-79BA3039FA02}" srcOrd="9" destOrd="0" presId="urn:microsoft.com/office/officeart/2005/8/layout/process1"/>
    <dgm:cxn modelId="{885E1CE7-4A9A-0547-ACE9-5A354B23EF30}" type="presParOf" srcId="{EB155C6C-1B8A-B446-94F3-79BA3039FA02}" destId="{136F8697-2561-0548-BD8F-BDC162F1C534}" srcOrd="0" destOrd="0" presId="urn:microsoft.com/office/officeart/2005/8/layout/process1"/>
    <dgm:cxn modelId="{DB8F1250-D459-9C46-A6B8-35A02122F9B3}" type="presParOf" srcId="{4A554E7B-4565-9144-9E8A-ED84F42D6595}" destId="{E324EA71-C9AB-2943-812E-646AB1B3112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1AFE1A-416D-E74C-BBFD-557415AE0194}">
      <dgm:prSet phldrT="[Text]"/>
      <dgm:spPr/>
      <dgm:t>
        <a:bodyPr/>
        <a:lstStyle/>
        <a:p>
          <a:r>
            <a:rPr lang="en-US" dirty="0" smtClean="0"/>
            <a:t>Node Sample</a:t>
          </a:r>
          <a:endParaRPr lang="en-US" dirty="0"/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/>
      <dgm:spPr/>
      <dgm:t>
        <a:bodyPr/>
        <a:lstStyle/>
        <a:p>
          <a:r>
            <a:rPr lang="en-US" dirty="0" smtClean="0"/>
            <a:t>Sequencing</a:t>
          </a:r>
          <a:endParaRPr lang="en-US" dirty="0"/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5EDB0D77-09F0-0C4F-B332-E852A176F79A}">
      <dgm:prSet/>
      <dgm:spPr>
        <a:solidFill>
          <a:srgbClr val="00B050"/>
        </a:solidFill>
      </dgm:spPr>
      <dgm:t>
        <a:bodyPr/>
        <a:lstStyle/>
        <a:p>
          <a:r>
            <a:rPr lang="en-US" smtClean="0"/>
            <a:t>ERROR FREE DATA</a:t>
          </a:r>
          <a:endParaRPr lang="en-US" dirty="0"/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5251FC95-52A4-DA43-90C4-BEF4D9B3E10E}">
      <dgm:prSet/>
      <dgm:spPr>
        <a:solidFill>
          <a:srgbClr val="FF0000"/>
        </a:solidFill>
      </dgm:spPr>
      <dgm:t>
        <a:bodyPr/>
        <a:lstStyle/>
        <a:p>
          <a:r>
            <a:rPr lang="en-US" dirty="0" smtClean="0"/>
            <a:t>ERROR PRONE DATA</a:t>
          </a:r>
          <a:endParaRPr lang="en-US" dirty="0"/>
        </a:p>
      </dgm:t>
    </dgm:pt>
    <dgm:pt modelId="{B584EBF7-2A7D-E045-BCC4-FE73521BF4F3}" type="parTrans" cxnId="{DE807855-9CDD-324C-81D4-3B87064B6B29}">
      <dgm:prSet/>
      <dgm:spPr/>
      <dgm:t>
        <a:bodyPr/>
        <a:lstStyle/>
        <a:p>
          <a:endParaRPr lang="en-US"/>
        </a:p>
      </dgm:t>
    </dgm:pt>
    <dgm:pt modelId="{3C854AC4-90AA-854D-BFF7-6114E9ACB01C}" type="sibTrans" cxnId="{DE807855-9CDD-324C-81D4-3B87064B6B29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24EA71-C9AB-2943-812E-646AB1B31125}" type="pres">
      <dgm:prSet presAssocID="{5EDB0D77-09F0-0C4F-B332-E852A176F79A}" presName="node" presStyleLbl="node1" presStyleIdx="0" presStyleCnt="4" custScaleX="746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12BBB7-C98F-004B-97D1-6F33A956F885}" type="pres">
      <dgm:prSet presAssocID="{486F902B-586B-8044-9F9C-0B0AEA8029F9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3205773-7419-ED4D-91F8-2A24298BF005}" type="pres">
      <dgm:prSet presAssocID="{486F902B-586B-8044-9F9C-0B0AEA8029F9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5062774-D3A7-8B40-8FDE-995EBC7DED98}" type="pres">
      <dgm:prSet presAssocID="{801AFE1A-416D-E74C-BBFD-557415AE0194}" presName="node" presStyleLbl="node1" presStyleIdx="1" presStyleCnt="4" custScaleX="678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9052C-E3B7-CC46-8E23-37ABEDD15F03}" type="pres">
      <dgm:prSet presAssocID="{533BC168-BC76-C14E-8694-1DC3B6CF54C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A8C226CF-C78B-EB4E-86A6-1B0387CFF648}" type="pres">
      <dgm:prSet presAssocID="{533BC168-BC76-C14E-8694-1DC3B6CF54C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35D2948-DD5F-BA48-A4C2-3ADB352C2698}" type="pres">
      <dgm:prSet presAssocID="{D8DAD879-37C7-774C-B149-B7250DD6D502}" presName="node" presStyleLbl="node1" presStyleIdx="2" presStyleCnt="4" custScaleX="72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44CBC-FC47-1543-B4A9-F5AEB5CEB6BF}" type="pres">
      <dgm:prSet presAssocID="{FA861C74-A4AA-6341-A5A4-19F33298102E}" presName="sibTrans" presStyleLbl="sibTrans2D1" presStyleIdx="2" presStyleCnt="3"/>
      <dgm:spPr/>
      <dgm:t>
        <a:bodyPr/>
        <a:lstStyle/>
        <a:p>
          <a:endParaRPr lang="en-US"/>
        </a:p>
      </dgm:t>
    </dgm:pt>
    <dgm:pt modelId="{80A3280C-1FE1-F741-8E7B-2B8CCCBB28E5}" type="pres">
      <dgm:prSet presAssocID="{FA861C74-A4AA-6341-A5A4-19F3329810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3C48DAD-00D2-4A4E-AC72-7CB3A0545D4B}" type="pres">
      <dgm:prSet presAssocID="{5251FC95-52A4-DA43-90C4-BEF4D9B3E10E}" presName="node" presStyleLbl="node1" presStyleIdx="3" presStyleCnt="4" custScaleX="920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A7327805-9BD8-DD46-800F-2528E617CE1C}" type="presOf" srcId="{D8DAD879-37C7-774C-B149-B7250DD6D502}" destId="{435D2948-DD5F-BA48-A4C2-3ADB352C2698}" srcOrd="0" destOrd="0" presId="urn:microsoft.com/office/officeart/2005/8/layout/process1"/>
    <dgm:cxn modelId="{864EBDA7-DBC3-3743-B613-9495D6EADC5F}" type="presOf" srcId="{533BC168-BC76-C14E-8694-1DC3B6CF54C5}" destId="{3029052C-E3B7-CC46-8E23-37ABEDD15F03}" srcOrd="0" destOrd="0" presId="urn:microsoft.com/office/officeart/2005/8/layout/process1"/>
    <dgm:cxn modelId="{C819FC94-FBFE-E34A-A327-4A27395151CD}" type="presOf" srcId="{486F902B-586B-8044-9F9C-0B0AEA8029F9}" destId="{FF12BBB7-C98F-004B-97D1-6F33A956F885}" srcOrd="0" destOrd="0" presId="urn:microsoft.com/office/officeart/2005/8/layout/process1"/>
    <dgm:cxn modelId="{69B993C8-5B5B-004A-A7B6-43B70044203E}" type="presOf" srcId="{533BC168-BC76-C14E-8694-1DC3B6CF54C5}" destId="{A8C226CF-C78B-EB4E-86A6-1B0387CFF648}" srcOrd="1" destOrd="0" presId="urn:microsoft.com/office/officeart/2005/8/layout/process1"/>
    <dgm:cxn modelId="{DE807855-9CDD-324C-81D4-3B87064B6B29}" srcId="{DE49E2BA-261B-EC46-BAF7-6B78BDB6F06F}" destId="{5251FC95-52A4-DA43-90C4-BEF4D9B3E10E}" srcOrd="3" destOrd="0" parTransId="{B584EBF7-2A7D-E045-BCC4-FE73521BF4F3}" sibTransId="{3C854AC4-90AA-854D-BFF7-6114E9ACB01C}"/>
    <dgm:cxn modelId="{F550F3EB-D554-514D-9172-65DAE540D191}" srcId="{DE49E2BA-261B-EC46-BAF7-6B78BDB6F06F}" destId="{D8DAD879-37C7-774C-B149-B7250DD6D502}" srcOrd="2" destOrd="0" parTransId="{3057D897-29F9-DD49-B58A-81904BB7F42F}" sibTransId="{FA861C74-A4AA-6341-A5A4-19F33298102E}"/>
    <dgm:cxn modelId="{B100615C-4220-A446-A9F1-54FE4617F2CA}" type="presOf" srcId="{5EDB0D77-09F0-0C4F-B332-E852A176F79A}" destId="{E324EA71-C9AB-2943-812E-646AB1B31125}" srcOrd="0" destOrd="0" presId="urn:microsoft.com/office/officeart/2005/8/layout/process1"/>
    <dgm:cxn modelId="{7655A7DE-AEF1-CB45-8E72-38EE0E407EEC}" type="presOf" srcId="{801AFE1A-416D-E74C-BBFD-557415AE0194}" destId="{C5062774-D3A7-8B40-8FDE-995EBC7DED98}" srcOrd="0" destOrd="0" presId="urn:microsoft.com/office/officeart/2005/8/layout/process1"/>
    <dgm:cxn modelId="{2F6EDDF8-1A52-CA4F-AC56-E7B813883AFC}" srcId="{DE49E2BA-261B-EC46-BAF7-6B78BDB6F06F}" destId="{5EDB0D77-09F0-0C4F-B332-E852A176F79A}" srcOrd="0" destOrd="0" parTransId="{6905B776-7DF3-2743-A7A0-DC627995A528}" sibTransId="{486F902B-586B-8044-9F9C-0B0AEA8029F9}"/>
    <dgm:cxn modelId="{B257B745-A9CD-6147-A01C-9AFE37BAEB28}" type="presOf" srcId="{FA861C74-A4AA-6341-A5A4-19F33298102E}" destId="{80A3280C-1FE1-F741-8E7B-2B8CCCBB28E5}" srcOrd="1" destOrd="0" presId="urn:microsoft.com/office/officeart/2005/8/layout/process1"/>
    <dgm:cxn modelId="{7F1C225A-91D9-C84E-ABEC-B09A4605E406}" type="presOf" srcId="{486F902B-586B-8044-9F9C-0B0AEA8029F9}" destId="{93205773-7419-ED4D-91F8-2A24298BF005}" srcOrd="1" destOrd="0" presId="urn:microsoft.com/office/officeart/2005/8/layout/process1"/>
    <dgm:cxn modelId="{426CB8CE-23A7-C54C-9A64-CF9E166BDD50}" type="presOf" srcId="{FA861C74-A4AA-6341-A5A4-19F33298102E}" destId="{F4B44CBC-FC47-1543-B4A9-F5AEB5CEB6BF}" srcOrd="0" destOrd="0" presId="urn:microsoft.com/office/officeart/2005/8/layout/process1"/>
    <dgm:cxn modelId="{A29A8CC0-22B1-9947-B511-F42D66FB65AB}" type="presOf" srcId="{DE49E2BA-261B-EC46-BAF7-6B78BDB6F06F}" destId="{4A554E7B-4565-9144-9E8A-ED84F42D6595}" srcOrd="0" destOrd="0" presId="urn:microsoft.com/office/officeart/2005/8/layout/process1"/>
    <dgm:cxn modelId="{D654CCFC-B33C-9C4D-9DE3-9AA33417F741}" type="presOf" srcId="{5251FC95-52A4-DA43-90C4-BEF4D9B3E10E}" destId="{93C48DAD-00D2-4A4E-AC72-7CB3A0545D4B}" srcOrd="0" destOrd="0" presId="urn:microsoft.com/office/officeart/2005/8/layout/process1"/>
    <dgm:cxn modelId="{80CF1ADA-AC03-0246-A9C5-2573A6852BB1}" type="presParOf" srcId="{4A554E7B-4565-9144-9E8A-ED84F42D6595}" destId="{E324EA71-C9AB-2943-812E-646AB1B31125}" srcOrd="0" destOrd="0" presId="urn:microsoft.com/office/officeart/2005/8/layout/process1"/>
    <dgm:cxn modelId="{0B8E1EEA-F683-5E42-8906-DD23252128BF}" type="presParOf" srcId="{4A554E7B-4565-9144-9E8A-ED84F42D6595}" destId="{FF12BBB7-C98F-004B-97D1-6F33A956F885}" srcOrd="1" destOrd="0" presId="urn:microsoft.com/office/officeart/2005/8/layout/process1"/>
    <dgm:cxn modelId="{56C9F803-799C-3147-830A-E0A956C21914}" type="presParOf" srcId="{FF12BBB7-C98F-004B-97D1-6F33A956F885}" destId="{93205773-7419-ED4D-91F8-2A24298BF005}" srcOrd="0" destOrd="0" presId="urn:microsoft.com/office/officeart/2005/8/layout/process1"/>
    <dgm:cxn modelId="{D0EC52D1-3E66-8D4A-A2BE-5BB700773E35}" type="presParOf" srcId="{4A554E7B-4565-9144-9E8A-ED84F42D6595}" destId="{C5062774-D3A7-8B40-8FDE-995EBC7DED98}" srcOrd="2" destOrd="0" presId="urn:microsoft.com/office/officeart/2005/8/layout/process1"/>
    <dgm:cxn modelId="{114C4D98-6F06-5A45-82B0-C4314450143E}" type="presParOf" srcId="{4A554E7B-4565-9144-9E8A-ED84F42D6595}" destId="{3029052C-E3B7-CC46-8E23-37ABEDD15F03}" srcOrd="3" destOrd="0" presId="urn:microsoft.com/office/officeart/2005/8/layout/process1"/>
    <dgm:cxn modelId="{9C2FCBBC-BA3D-104F-9BBD-72BBBA929F5C}" type="presParOf" srcId="{3029052C-E3B7-CC46-8E23-37ABEDD15F03}" destId="{A8C226CF-C78B-EB4E-86A6-1B0387CFF648}" srcOrd="0" destOrd="0" presId="urn:microsoft.com/office/officeart/2005/8/layout/process1"/>
    <dgm:cxn modelId="{C37E41C6-66E2-1D49-B80B-2455EE4F3E5A}" type="presParOf" srcId="{4A554E7B-4565-9144-9E8A-ED84F42D6595}" destId="{435D2948-DD5F-BA48-A4C2-3ADB352C2698}" srcOrd="4" destOrd="0" presId="urn:microsoft.com/office/officeart/2005/8/layout/process1"/>
    <dgm:cxn modelId="{6D8E31EE-6C8D-C643-A699-16124BF53999}" type="presParOf" srcId="{4A554E7B-4565-9144-9E8A-ED84F42D6595}" destId="{F4B44CBC-FC47-1543-B4A9-F5AEB5CEB6BF}" srcOrd="5" destOrd="0" presId="urn:microsoft.com/office/officeart/2005/8/layout/process1"/>
    <dgm:cxn modelId="{6C1E793E-21B3-A94F-8839-CF8F68040486}" type="presParOf" srcId="{F4B44CBC-FC47-1543-B4A9-F5AEB5CEB6BF}" destId="{80A3280C-1FE1-F741-8E7B-2B8CCCBB28E5}" srcOrd="0" destOrd="0" presId="urn:microsoft.com/office/officeart/2005/8/layout/process1"/>
    <dgm:cxn modelId="{EE2C0187-6456-2647-B87E-E5C674F8DB21}" type="presParOf" srcId="{4A554E7B-4565-9144-9E8A-ED84F42D6595}" destId="{93C48DAD-00D2-4A4E-AC72-7CB3A0545D4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67044-1BE6-FA4E-BC0C-29580823B6FB}">
      <dsp:nvSpPr>
        <dsp:cNvPr id="0" name=""/>
        <dsp:cNvSpPr/>
      </dsp:nvSpPr>
      <dsp:spPr>
        <a:xfrm>
          <a:off x="5251" y="374317"/>
          <a:ext cx="1150159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Contact Network Generator</a:t>
          </a:r>
          <a:endParaRPr lang="en-US" sz="1400" kern="1200" dirty="0"/>
        </a:p>
      </dsp:txBody>
      <dsp:txXfrm>
        <a:off x="38938" y="408004"/>
        <a:ext cx="1082785" cy="1324150"/>
      </dsp:txXfrm>
    </dsp:sp>
    <dsp:sp modelId="{1A8802C5-3316-8E4D-AF91-213A1FB07CB7}">
      <dsp:nvSpPr>
        <dsp:cNvPr id="0" name=""/>
        <dsp:cNvSpPr/>
      </dsp:nvSpPr>
      <dsp:spPr>
        <a:xfrm>
          <a:off x="1303183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303183" y="960136"/>
        <a:ext cx="219295" cy="219886"/>
      </dsp:txXfrm>
    </dsp:sp>
    <dsp:sp modelId="{C5062774-D3A7-8B40-8FDE-995EBC7DED98}">
      <dsp:nvSpPr>
        <dsp:cNvPr id="0" name=""/>
        <dsp:cNvSpPr/>
      </dsp:nvSpPr>
      <dsp:spPr>
        <a:xfrm>
          <a:off x="1746501" y="374317"/>
          <a:ext cx="1287544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Seeds</a:t>
          </a:r>
          <a:endParaRPr lang="en-US" sz="14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 smtClean="0"/>
            <a:t>Seed Selection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 smtClean="0"/>
            <a:t>Seed Sequence</a:t>
          </a:r>
          <a:endParaRPr lang="en-US" sz="1050" kern="1200" dirty="0"/>
        </a:p>
      </dsp:txBody>
      <dsp:txXfrm>
        <a:off x="1784212" y="412028"/>
        <a:ext cx="1212122" cy="1316102"/>
      </dsp:txXfrm>
    </dsp:sp>
    <dsp:sp modelId="{3029052C-E3B7-CC46-8E23-37ABEDD15F03}">
      <dsp:nvSpPr>
        <dsp:cNvPr id="0" name=""/>
        <dsp:cNvSpPr/>
      </dsp:nvSpPr>
      <dsp:spPr>
        <a:xfrm>
          <a:off x="3181818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181818" y="960136"/>
        <a:ext cx="219295" cy="219886"/>
      </dsp:txXfrm>
    </dsp:sp>
    <dsp:sp modelId="{2D708B46-B09A-7F44-A9C5-AB1FDCCB92AC}">
      <dsp:nvSpPr>
        <dsp:cNvPr id="0" name=""/>
        <dsp:cNvSpPr/>
      </dsp:nvSpPr>
      <dsp:spPr>
        <a:xfrm>
          <a:off x="3625136" y="374317"/>
          <a:ext cx="1726059" cy="1391524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TRANSMISSIONS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Transmission Node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Transmission Time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Node Evolution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Sequence Evolution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Source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 smtClean="0"/>
            <a:t>EndCriteria</a:t>
          </a:r>
          <a:endParaRPr lang="en-US" sz="1000" kern="1200" dirty="0"/>
        </a:p>
      </dsp:txBody>
      <dsp:txXfrm>
        <a:off x="3665892" y="415073"/>
        <a:ext cx="1644547" cy="1310012"/>
      </dsp:txXfrm>
    </dsp:sp>
    <dsp:sp modelId="{D04E9C78-DFB5-504F-BAA1-0C684C1DAD88}">
      <dsp:nvSpPr>
        <dsp:cNvPr id="0" name=""/>
        <dsp:cNvSpPr/>
      </dsp:nvSpPr>
      <dsp:spPr>
        <a:xfrm>
          <a:off x="5498969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498969" y="960136"/>
        <a:ext cx="219295" cy="219886"/>
      </dsp:txXfrm>
    </dsp:sp>
    <dsp:sp modelId="{C32824EC-7FEF-D447-AAC6-9346B117354E}">
      <dsp:nvSpPr>
        <dsp:cNvPr id="0" name=""/>
        <dsp:cNvSpPr/>
      </dsp:nvSpPr>
      <dsp:spPr>
        <a:xfrm>
          <a:off x="5942287" y="374317"/>
          <a:ext cx="1289228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VIRAL SAMPLE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 smtClean="0"/>
            <a:t>Num</a:t>
          </a:r>
          <a:r>
            <a:rPr lang="en-US" sz="1000" kern="1200" dirty="0" smtClean="0"/>
            <a:t> Time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Time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 smtClean="0"/>
            <a:t>Num</a:t>
          </a:r>
          <a:r>
            <a:rPr lang="en-US" sz="1000" kern="1200" dirty="0" smtClean="0"/>
            <a:t> Branch Sample</a:t>
          </a:r>
          <a:endParaRPr lang="en-US" sz="1000" kern="1200" dirty="0"/>
        </a:p>
      </dsp:txBody>
      <dsp:txXfrm>
        <a:off x="5980047" y="412077"/>
        <a:ext cx="1213708" cy="1316004"/>
      </dsp:txXfrm>
    </dsp:sp>
    <dsp:sp modelId="{5863E911-18E3-324A-A96A-07671B0F8D24}">
      <dsp:nvSpPr>
        <dsp:cNvPr id="0" name=""/>
        <dsp:cNvSpPr/>
      </dsp:nvSpPr>
      <dsp:spPr>
        <a:xfrm>
          <a:off x="7379289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7379289" y="960136"/>
        <a:ext cx="219295" cy="219886"/>
      </dsp:txXfrm>
    </dsp:sp>
    <dsp:sp modelId="{5DE5E078-35B4-3D43-9551-2453C95F0872}">
      <dsp:nvSpPr>
        <dsp:cNvPr id="0" name=""/>
        <dsp:cNvSpPr/>
      </dsp:nvSpPr>
      <dsp:spPr>
        <a:xfrm>
          <a:off x="7822607" y="374317"/>
          <a:ext cx="1289228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Tree Unit</a:t>
          </a:r>
          <a:endParaRPr lang="en-US" sz="1800" kern="1200" dirty="0"/>
        </a:p>
      </dsp:txBody>
      <dsp:txXfrm>
        <a:off x="7860367" y="412077"/>
        <a:ext cx="1213708" cy="1316004"/>
      </dsp:txXfrm>
    </dsp:sp>
    <dsp:sp modelId="{EB155C6C-1B8A-B446-94F3-79BA3039FA02}">
      <dsp:nvSpPr>
        <dsp:cNvPr id="0" name=""/>
        <dsp:cNvSpPr/>
      </dsp:nvSpPr>
      <dsp:spPr>
        <a:xfrm>
          <a:off x="9259608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9259608" y="960136"/>
        <a:ext cx="219295" cy="219886"/>
      </dsp:txXfrm>
    </dsp:sp>
    <dsp:sp modelId="{E324EA71-C9AB-2943-812E-646AB1B31125}">
      <dsp:nvSpPr>
        <dsp:cNvPr id="0" name=""/>
        <dsp:cNvSpPr/>
      </dsp:nvSpPr>
      <dsp:spPr>
        <a:xfrm>
          <a:off x="9702926" y="374317"/>
          <a:ext cx="1357218" cy="1391524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ERROR FREE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</a:t>
          </a:r>
          <a:endParaRPr lang="en-US" sz="1600" kern="1200" dirty="0"/>
        </a:p>
      </dsp:txBody>
      <dsp:txXfrm>
        <a:off x="9742678" y="414069"/>
        <a:ext cx="1277714" cy="13120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4EA71-C9AB-2943-812E-646AB1B31125}">
      <dsp:nvSpPr>
        <dsp:cNvPr id="0" name=""/>
        <dsp:cNvSpPr/>
      </dsp:nvSpPr>
      <dsp:spPr>
        <a:xfrm>
          <a:off x="3563" y="293664"/>
          <a:ext cx="1931047" cy="1552829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ERROR FREE DATA</a:t>
          </a:r>
          <a:endParaRPr lang="en-US" sz="2600" kern="1200" dirty="0"/>
        </a:p>
      </dsp:txBody>
      <dsp:txXfrm>
        <a:off x="49044" y="339145"/>
        <a:ext cx="1840085" cy="1461867"/>
      </dsp:txXfrm>
    </dsp:sp>
    <dsp:sp modelId="{FF12BBB7-C98F-004B-97D1-6F33A956F885}">
      <dsp:nvSpPr>
        <dsp:cNvPr id="0" name=""/>
        <dsp:cNvSpPr/>
      </dsp:nvSpPr>
      <dsp:spPr>
        <a:xfrm>
          <a:off x="2193416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2193416" y="877528"/>
        <a:ext cx="384066" cy="385102"/>
      </dsp:txXfrm>
    </dsp:sp>
    <dsp:sp modelId="{C5062774-D3A7-8B40-8FDE-995EBC7DED98}">
      <dsp:nvSpPr>
        <dsp:cNvPr id="0" name=""/>
        <dsp:cNvSpPr/>
      </dsp:nvSpPr>
      <dsp:spPr>
        <a:xfrm>
          <a:off x="2969830" y="293664"/>
          <a:ext cx="1754956" cy="1552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Node Sample</a:t>
          </a:r>
          <a:endParaRPr lang="en-US" sz="2600" kern="1200" dirty="0"/>
        </a:p>
      </dsp:txBody>
      <dsp:txXfrm>
        <a:off x="3015311" y="339145"/>
        <a:ext cx="1663994" cy="1461867"/>
      </dsp:txXfrm>
    </dsp:sp>
    <dsp:sp modelId="{3029052C-E3B7-CC46-8E23-37ABEDD15F03}">
      <dsp:nvSpPr>
        <dsp:cNvPr id="0" name=""/>
        <dsp:cNvSpPr/>
      </dsp:nvSpPr>
      <dsp:spPr>
        <a:xfrm>
          <a:off x="4983592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4983592" y="877528"/>
        <a:ext cx="384066" cy="385102"/>
      </dsp:txXfrm>
    </dsp:sp>
    <dsp:sp modelId="{435D2948-DD5F-BA48-A4C2-3ADB352C2698}">
      <dsp:nvSpPr>
        <dsp:cNvPr id="0" name=""/>
        <dsp:cNvSpPr/>
      </dsp:nvSpPr>
      <dsp:spPr>
        <a:xfrm>
          <a:off x="5760006" y="293664"/>
          <a:ext cx="1884229" cy="1552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Sequencing</a:t>
          </a:r>
          <a:endParaRPr lang="en-US" sz="2600" kern="1200" dirty="0"/>
        </a:p>
      </dsp:txBody>
      <dsp:txXfrm>
        <a:off x="5805487" y="339145"/>
        <a:ext cx="1793267" cy="1461867"/>
      </dsp:txXfrm>
    </dsp:sp>
    <dsp:sp modelId="{F4B44CBC-FC47-1543-B4A9-F5AEB5CEB6BF}">
      <dsp:nvSpPr>
        <dsp:cNvPr id="0" name=""/>
        <dsp:cNvSpPr/>
      </dsp:nvSpPr>
      <dsp:spPr>
        <a:xfrm>
          <a:off x="7903041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7903041" y="877528"/>
        <a:ext cx="384066" cy="385102"/>
      </dsp:txXfrm>
    </dsp:sp>
    <dsp:sp modelId="{93C48DAD-00D2-4A4E-AC72-7CB3A0545D4B}">
      <dsp:nvSpPr>
        <dsp:cNvPr id="0" name=""/>
        <dsp:cNvSpPr/>
      </dsp:nvSpPr>
      <dsp:spPr>
        <a:xfrm>
          <a:off x="8679455" y="293664"/>
          <a:ext cx="2382377" cy="1552829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ERROR PRONE DATA</a:t>
          </a:r>
          <a:endParaRPr lang="en-US" sz="2600" kern="1200" dirty="0"/>
        </a:p>
      </dsp:txBody>
      <dsp:txXfrm>
        <a:off x="8724936" y="339145"/>
        <a:ext cx="2291415" cy="1461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F5122-36F6-8A43-9FB8-2C7E079D8491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7F935-FD4C-CB45-A86D-61231B85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63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7F935-FD4C-CB45-A86D-61231B852F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1B261-3E97-594D-92FE-9F195E76D39F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96594" y="1475344"/>
            <a:ext cx="641131" cy="64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91930" y="4413342"/>
            <a:ext cx="641131" cy="6411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1596255" y="2373452"/>
            <a:ext cx="641131" cy="641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2324137" y="3742361"/>
            <a:ext cx="641131" cy="64113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9" name="Straight Arrow Connector 8"/>
          <p:cNvCxnSpPr>
            <a:stCxn id="4" idx="4"/>
            <a:endCxn id="6" idx="0"/>
          </p:cNvCxnSpPr>
          <p:nvPr/>
        </p:nvCxnSpPr>
        <p:spPr>
          <a:xfrm flipH="1">
            <a:off x="1916821" y="2116475"/>
            <a:ext cx="339" cy="2569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612496" y="2022584"/>
            <a:ext cx="1077989" cy="2390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7" idx="0"/>
          </p:cNvCxnSpPr>
          <p:nvPr/>
        </p:nvCxnSpPr>
        <p:spPr>
          <a:xfrm>
            <a:off x="2143834" y="2022584"/>
            <a:ext cx="500869" cy="17197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100418" y="4176497"/>
            <a:ext cx="641131" cy="64113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7"/>
          <p:cNvSpPr/>
          <p:nvPr/>
        </p:nvSpPr>
        <p:spPr>
          <a:xfrm>
            <a:off x="1595414" y="3278389"/>
            <a:ext cx="641131" cy="6411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0" name="Straight Arrow Connector 19"/>
          <p:cNvCxnSpPr>
            <a:stCxn id="18" idx="3"/>
            <a:endCxn id="17" idx="0"/>
          </p:cNvCxnSpPr>
          <p:nvPr/>
        </p:nvCxnSpPr>
        <p:spPr>
          <a:xfrm flipH="1">
            <a:off x="1420984" y="3825629"/>
            <a:ext cx="268321" cy="350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4"/>
            <a:endCxn id="18" idx="0"/>
          </p:cNvCxnSpPr>
          <p:nvPr/>
        </p:nvCxnSpPr>
        <p:spPr>
          <a:xfrm flipH="1">
            <a:off x="1915980" y="3014583"/>
            <a:ext cx="841" cy="263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3175025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4624949" y="1518621"/>
            <a:ext cx="1681840" cy="3583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96232" y="2196169"/>
            <a:ext cx="5065" cy="10041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582829" y="3200277"/>
            <a:ext cx="418467" cy="190149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814689" y="4058969"/>
            <a:ext cx="48981" cy="10428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970949" y="3488960"/>
            <a:ext cx="416881" cy="16128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306790" y="1492346"/>
            <a:ext cx="227012" cy="415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130751" y="1907506"/>
            <a:ext cx="403052" cy="31942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433105" y="2711020"/>
            <a:ext cx="25982" cy="2380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261420" y="3741032"/>
            <a:ext cx="179888" cy="135022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33802" y="1933781"/>
            <a:ext cx="280981" cy="6306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417870" y="2884967"/>
            <a:ext cx="250939" cy="22168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244167" y="4058969"/>
            <a:ext cx="36077" cy="1032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010407" y="3200277"/>
            <a:ext cx="2440" cy="189098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575341" y="2564401"/>
            <a:ext cx="239442" cy="2537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740238" y="3342158"/>
            <a:ext cx="160577" cy="1759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660119" y="4221963"/>
            <a:ext cx="120140" cy="879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814783" y="2564401"/>
            <a:ext cx="344040" cy="102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6997415" y="3580749"/>
            <a:ext cx="149857" cy="152102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147271" y="3520842"/>
            <a:ext cx="316062" cy="158092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072343" y="4284854"/>
            <a:ext cx="195272" cy="81691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5097430" y="4514065"/>
            <a:ext cx="158396" cy="577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ight Arrow 210"/>
          <p:cNvSpPr/>
          <p:nvPr/>
        </p:nvSpPr>
        <p:spPr>
          <a:xfrm>
            <a:off x="7630104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9473608" y="1492346"/>
            <a:ext cx="2030819" cy="36094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Connector 213"/>
          <p:cNvCxnSpPr/>
          <p:nvPr/>
        </p:nvCxnSpPr>
        <p:spPr>
          <a:xfrm>
            <a:off x="9724508" y="1719021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9724508" y="1859332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9724508" y="199296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9724508" y="213901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9724508" y="2291022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9724508" y="2431333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9724508" y="256497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9724508" y="271102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9724508" y="2842971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9724508" y="2983282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9724508" y="311691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9724508" y="326296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9724508" y="3376371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9724508" y="3516682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9724508" y="365031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9724508" y="379636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9724508" y="3941521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9724508" y="4081832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9724508" y="421546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9724508" y="436151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9724508" y="4493971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9724508" y="4634282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9724508" y="476791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9724508" y="491396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842236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754414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84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7"/>
            <a:endCxn id="6" idx="1"/>
          </p:cNvCxnSpPr>
          <p:nvPr/>
        </p:nvCxnSpPr>
        <p:spPr>
          <a:xfrm>
            <a:off x="3208597" y="3150161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5" idx="5"/>
          </p:cNvCxnSpPr>
          <p:nvPr/>
        </p:nvCxnSpPr>
        <p:spPr>
          <a:xfrm flipH="1">
            <a:off x="3208597" y="4049424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035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SVITR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29407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88980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148553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T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701158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060731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5"/>
            <a:endCxn id="11" idx="3"/>
          </p:cNvCxnSpPr>
          <p:nvPr/>
        </p:nvCxnSpPr>
        <p:spPr>
          <a:xfrm rot="5400000" flipH="1" flipV="1">
            <a:off x="5604641" y="1485213"/>
            <a:ext cx="1" cy="6179456"/>
          </a:xfrm>
          <a:prstGeom prst="curvedConnector3">
            <a:avLst>
              <a:gd name="adj1" fmla="val -414844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508126" y="348943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7" idx="6"/>
            <a:endCxn id="11" idx="2"/>
          </p:cNvCxnSpPr>
          <p:nvPr/>
        </p:nvCxnSpPr>
        <p:spPr>
          <a:xfrm flipV="1">
            <a:off x="7420304" y="4125309"/>
            <a:ext cx="108782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" idx="7"/>
            <a:endCxn id="11" idx="1"/>
          </p:cNvCxnSpPr>
          <p:nvPr/>
        </p:nvCxnSpPr>
        <p:spPr>
          <a:xfrm rot="5400000" flipH="1" flipV="1">
            <a:off x="6784428" y="1765737"/>
            <a:ext cx="1" cy="38198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2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FAVITES: General Workflow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67279208"/>
              </p:ext>
            </p:extLst>
          </p:nvPr>
        </p:nvGraphicFramePr>
        <p:xfrm>
          <a:off x="532435" y="1934130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3951777"/>
              </p:ext>
            </p:extLst>
          </p:nvPr>
        </p:nvGraphicFramePr>
        <p:xfrm>
          <a:off x="532434" y="3961628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Gonorrhea (</a:t>
            </a:r>
            <a:r>
              <a:rPr lang="en-US" dirty="0" err="1" smtClean="0"/>
              <a:t>Hethcote</a:t>
            </a:r>
            <a:r>
              <a:rPr lang="en-US" dirty="0" smtClean="0"/>
              <a:t> &amp; </a:t>
            </a:r>
            <a:r>
              <a:rPr lang="en-US" dirty="0" err="1" smtClean="0"/>
              <a:t>Yorke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58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7"/>
            <a:endCxn id="13" idx="1"/>
          </p:cNvCxnSpPr>
          <p:nvPr/>
        </p:nvCxnSpPr>
        <p:spPr>
          <a:xfrm>
            <a:off x="14113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649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2041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MIA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2041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MIS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3" idx="7"/>
            <a:endCxn id="16" idx="2"/>
          </p:cNvCxnSpPr>
          <p:nvPr/>
        </p:nvCxnSpPr>
        <p:spPr>
          <a:xfrm flipV="1">
            <a:off x="33504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5"/>
            <a:endCxn id="17" idx="2"/>
          </p:cNvCxnSpPr>
          <p:nvPr/>
        </p:nvCxnSpPr>
        <p:spPr>
          <a:xfrm>
            <a:off x="33504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5" idx="5"/>
          </p:cNvCxnSpPr>
          <p:nvPr/>
        </p:nvCxnSpPr>
        <p:spPr>
          <a:xfrm flipH="1">
            <a:off x="14113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3" idx="6"/>
          </p:cNvCxnSpPr>
          <p:nvPr/>
        </p:nvCxnSpPr>
        <p:spPr>
          <a:xfrm flipH="1">
            <a:off x="35367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1"/>
            <a:endCxn id="13" idx="6"/>
          </p:cNvCxnSpPr>
          <p:nvPr/>
        </p:nvCxnSpPr>
        <p:spPr>
          <a:xfrm flipH="1" flipV="1">
            <a:off x="35367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7" idx="3"/>
            <a:endCxn id="5" idx="4"/>
          </p:cNvCxnSpPr>
          <p:nvPr/>
        </p:nvCxnSpPr>
        <p:spPr>
          <a:xfrm flipH="1" flipV="1">
            <a:off x="9616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1"/>
            <a:endCxn id="5" idx="0"/>
          </p:cNvCxnSpPr>
          <p:nvPr/>
        </p:nvCxnSpPr>
        <p:spPr>
          <a:xfrm flipH="1">
            <a:off x="9616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9255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7" idx="7"/>
            <a:endCxn id="55" idx="1"/>
          </p:cNvCxnSpPr>
          <p:nvPr/>
        </p:nvCxnSpPr>
        <p:spPr>
          <a:xfrm>
            <a:off x="70110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8646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98038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FIA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8038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FIS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55" idx="7"/>
          </p:cNvCxnSpPr>
          <p:nvPr/>
        </p:nvCxnSpPr>
        <p:spPr>
          <a:xfrm flipV="1">
            <a:off x="89501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5" idx="5"/>
          </p:cNvCxnSpPr>
          <p:nvPr/>
        </p:nvCxnSpPr>
        <p:spPr>
          <a:xfrm>
            <a:off x="89501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5" idx="3"/>
            <a:endCxn id="47" idx="5"/>
          </p:cNvCxnSpPr>
          <p:nvPr/>
        </p:nvCxnSpPr>
        <p:spPr>
          <a:xfrm flipH="1">
            <a:off x="70110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5" idx="6"/>
          </p:cNvCxnSpPr>
          <p:nvPr/>
        </p:nvCxnSpPr>
        <p:spPr>
          <a:xfrm flipH="1">
            <a:off x="91364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5" idx="6"/>
          </p:cNvCxnSpPr>
          <p:nvPr/>
        </p:nvCxnSpPr>
        <p:spPr>
          <a:xfrm flipH="1" flipV="1">
            <a:off x="91364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7" idx="4"/>
          </p:cNvCxnSpPr>
          <p:nvPr/>
        </p:nvCxnSpPr>
        <p:spPr>
          <a:xfrm flipH="1" flipV="1">
            <a:off x="65613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7" idx="0"/>
          </p:cNvCxnSpPr>
          <p:nvPr/>
        </p:nvCxnSpPr>
        <p:spPr>
          <a:xfrm flipH="1">
            <a:off x="65613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0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HIV-ART (</a:t>
            </a:r>
            <a:r>
              <a:rPr lang="en-US" dirty="0" err="1" smtClean="0"/>
              <a:t>Granich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2757" y="2701160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NS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28" idx="2"/>
          </p:cNvCxnSpPr>
          <p:nvPr/>
        </p:nvCxnSpPr>
        <p:spPr>
          <a:xfrm flipV="1">
            <a:off x="1394508" y="3337035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922339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S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8" idx="6"/>
            <a:endCxn id="57" idx="2"/>
          </p:cNvCxnSpPr>
          <p:nvPr/>
        </p:nvCxnSpPr>
        <p:spPr>
          <a:xfrm>
            <a:off x="3194090" y="3337035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721921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mtClean="0">
                <a:solidFill>
                  <a:schemeClr val="tx1"/>
                </a:solidFill>
              </a:rPr>
              <a:t>I1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521503" y="2701158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I2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 flipV="1">
            <a:off x="4993672" y="3337034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321085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I3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58" idx="6"/>
            <a:endCxn id="60" idx="2"/>
          </p:cNvCxnSpPr>
          <p:nvPr/>
        </p:nvCxnSpPr>
        <p:spPr>
          <a:xfrm flipV="1">
            <a:off x="6793254" y="3337033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9120667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I4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stCxn id="60" idx="6"/>
            <a:endCxn id="62" idx="2"/>
          </p:cNvCxnSpPr>
          <p:nvPr/>
        </p:nvCxnSpPr>
        <p:spPr>
          <a:xfrm>
            <a:off x="8592836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0920249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D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62" idx="6"/>
            <a:endCxn id="64" idx="2"/>
          </p:cNvCxnSpPr>
          <p:nvPr/>
        </p:nvCxnSpPr>
        <p:spPr>
          <a:xfrm>
            <a:off x="10392418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721921" y="460878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A1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5521503" y="460878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</a:t>
            </a:r>
            <a:r>
              <a:rPr lang="en-US" sz="4800" dirty="0" smtClean="0">
                <a:solidFill>
                  <a:schemeClr val="tx1"/>
                </a:solidFill>
              </a:rPr>
              <a:t>2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4993672" y="5244660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321085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</a:t>
            </a:r>
            <a:r>
              <a:rPr lang="en-US" sz="4800" dirty="0" smtClean="0">
                <a:solidFill>
                  <a:schemeClr val="tx1"/>
                </a:solidFill>
              </a:rPr>
              <a:t>3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6793254" y="5244659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9120667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</a:t>
            </a:r>
            <a:r>
              <a:rPr lang="en-US" sz="4800" dirty="0" smtClean="0">
                <a:solidFill>
                  <a:schemeClr val="tx1"/>
                </a:solidFill>
              </a:rPr>
              <a:t>4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8592836" y="5244659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6" idx="1"/>
          </p:cNvCxnSpPr>
          <p:nvPr/>
        </p:nvCxnSpPr>
        <p:spPr>
          <a:xfrm>
            <a:off x="3908165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7" idx="1"/>
          </p:cNvCxnSpPr>
          <p:nvPr/>
        </p:nvCxnSpPr>
        <p:spPr>
          <a:xfrm>
            <a:off x="5707747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7"/>
            <a:endCxn id="57" idx="5"/>
          </p:cNvCxnSpPr>
          <p:nvPr/>
        </p:nvCxnSpPr>
        <p:spPr>
          <a:xfrm flipV="1">
            <a:off x="4807428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7"/>
            <a:endCxn id="58" idx="5"/>
          </p:cNvCxnSpPr>
          <p:nvPr/>
        </p:nvCxnSpPr>
        <p:spPr>
          <a:xfrm flipV="1">
            <a:off x="6607010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0" idx="3"/>
            <a:endCxn id="69" idx="1"/>
          </p:cNvCxnSpPr>
          <p:nvPr/>
        </p:nvCxnSpPr>
        <p:spPr>
          <a:xfrm>
            <a:off x="7507329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9" idx="7"/>
            <a:endCxn id="60" idx="5"/>
          </p:cNvCxnSpPr>
          <p:nvPr/>
        </p:nvCxnSpPr>
        <p:spPr>
          <a:xfrm flipV="1">
            <a:off x="8406592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2" idx="3"/>
            <a:endCxn id="71" idx="1"/>
          </p:cNvCxnSpPr>
          <p:nvPr/>
        </p:nvCxnSpPr>
        <p:spPr>
          <a:xfrm>
            <a:off x="9306911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1" idx="7"/>
            <a:endCxn id="62" idx="5"/>
          </p:cNvCxnSpPr>
          <p:nvPr/>
        </p:nvCxnSpPr>
        <p:spPr>
          <a:xfrm flipV="1">
            <a:off x="10206174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1" idx="7"/>
            <a:endCxn id="64" idx="3"/>
          </p:cNvCxnSpPr>
          <p:nvPr/>
        </p:nvCxnSpPr>
        <p:spPr>
          <a:xfrm flipV="1">
            <a:off x="10206174" y="3786664"/>
            <a:ext cx="900319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60" idx="7"/>
            <a:endCxn id="64" idx="1"/>
          </p:cNvCxnSpPr>
          <p:nvPr/>
        </p:nvCxnSpPr>
        <p:spPr>
          <a:xfrm rot="5400000" flipH="1" flipV="1">
            <a:off x="9756542" y="1537451"/>
            <a:ext cx="12700" cy="2699901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58" idx="7"/>
            <a:endCxn id="64" idx="1"/>
          </p:cNvCxnSpPr>
          <p:nvPr/>
        </p:nvCxnSpPr>
        <p:spPr>
          <a:xfrm rot="5400000" flipH="1" flipV="1">
            <a:off x="8856751" y="637661"/>
            <a:ext cx="1" cy="44994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57" idx="7"/>
            <a:endCxn id="64" idx="1"/>
          </p:cNvCxnSpPr>
          <p:nvPr/>
        </p:nvCxnSpPr>
        <p:spPr>
          <a:xfrm rot="5400000" flipH="1" flipV="1">
            <a:off x="7956959" y="-262130"/>
            <a:ext cx="2" cy="6299065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28" idx="7"/>
            <a:endCxn id="64" idx="1"/>
          </p:cNvCxnSpPr>
          <p:nvPr/>
        </p:nvCxnSpPr>
        <p:spPr>
          <a:xfrm rot="5400000" flipH="1" flipV="1">
            <a:off x="7057168" y="-1161921"/>
            <a:ext cx="2" cy="8098647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5" idx="7"/>
            <a:endCxn id="64" idx="1"/>
          </p:cNvCxnSpPr>
          <p:nvPr/>
        </p:nvCxnSpPr>
        <p:spPr>
          <a:xfrm rot="5400000" flipH="1" flipV="1">
            <a:off x="6157377" y="-2061711"/>
            <a:ext cx="3" cy="9898229"/>
          </a:xfrm>
          <a:prstGeom prst="curvedConnector3">
            <a:avLst>
              <a:gd name="adj1" fmla="val 138282333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/>
          <p:cNvCxnSpPr>
            <a:stCxn id="69" idx="5"/>
            <a:endCxn id="64" idx="4"/>
          </p:cNvCxnSpPr>
          <p:nvPr/>
        </p:nvCxnSpPr>
        <p:spPr>
          <a:xfrm rot="5400000" flipH="1" flipV="1">
            <a:off x="9120667" y="3258832"/>
            <a:ext cx="1721382" cy="3149533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67" idx="5"/>
            <a:endCxn id="64" idx="4"/>
          </p:cNvCxnSpPr>
          <p:nvPr/>
        </p:nvCxnSpPr>
        <p:spPr>
          <a:xfrm rot="5400000" flipH="1" flipV="1">
            <a:off x="8220875" y="2359042"/>
            <a:ext cx="1721383" cy="4949115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66" idx="5"/>
            <a:endCxn id="64" idx="4"/>
          </p:cNvCxnSpPr>
          <p:nvPr/>
        </p:nvCxnSpPr>
        <p:spPr>
          <a:xfrm rot="5400000" flipH="1" flipV="1">
            <a:off x="7321084" y="1459251"/>
            <a:ext cx="1721384" cy="6748697"/>
          </a:xfrm>
          <a:prstGeom prst="curvedConnector3">
            <a:avLst>
              <a:gd name="adj1" fmla="val -375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92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HIV-ART (</a:t>
            </a:r>
            <a:r>
              <a:rPr lang="en-US" dirty="0" err="1" smtClean="0"/>
              <a:t>Granich</a:t>
            </a:r>
            <a:r>
              <a:rPr lang="en-US" dirty="0" smtClean="0"/>
              <a:t>) (Simplified)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2283844" y="2860656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S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8" idx="6"/>
            <a:endCxn id="57" idx="2"/>
          </p:cNvCxnSpPr>
          <p:nvPr/>
        </p:nvCxnSpPr>
        <p:spPr>
          <a:xfrm>
            <a:off x="3555595" y="3496532"/>
            <a:ext cx="9850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540629" y="2860656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600" dirty="0" smtClean="0">
                <a:solidFill>
                  <a:schemeClr val="tx1"/>
                </a:solidFill>
              </a:rPr>
              <a:t>AU</a:t>
            </a:r>
            <a:endParaRPr lang="en-US" sz="46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6983658" y="286065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CU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 flipV="1">
            <a:off x="5812380" y="3496531"/>
            <a:ext cx="11712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540629" y="5193962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AT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6983658" y="5193961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CT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66" idx="6"/>
            <a:endCxn id="67" idx="2"/>
          </p:cNvCxnSpPr>
          <p:nvPr/>
        </p:nvCxnSpPr>
        <p:spPr>
          <a:xfrm flipV="1">
            <a:off x="5812380" y="5829837"/>
            <a:ext cx="11712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6" idx="1"/>
          </p:cNvCxnSpPr>
          <p:nvPr/>
        </p:nvCxnSpPr>
        <p:spPr>
          <a:xfrm>
            <a:off x="4726873" y="3946163"/>
            <a:ext cx="0" cy="1434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7" idx="1"/>
          </p:cNvCxnSpPr>
          <p:nvPr/>
        </p:nvCxnSpPr>
        <p:spPr>
          <a:xfrm>
            <a:off x="7169902" y="3946162"/>
            <a:ext cx="0" cy="1434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7"/>
            <a:endCxn id="57" idx="5"/>
          </p:cNvCxnSpPr>
          <p:nvPr/>
        </p:nvCxnSpPr>
        <p:spPr>
          <a:xfrm flipV="1">
            <a:off x="5626136" y="3946163"/>
            <a:ext cx="0" cy="1434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7"/>
            <a:endCxn id="58" idx="5"/>
          </p:cNvCxnSpPr>
          <p:nvPr/>
        </p:nvCxnSpPr>
        <p:spPr>
          <a:xfrm flipV="1">
            <a:off x="8069165" y="3946162"/>
            <a:ext cx="0" cy="1434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283844" y="2291796"/>
                <a:ext cx="4699814" cy="321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𝐴𝑈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𝐴𝑈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844" y="2291796"/>
                <a:ext cx="4699814" cy="321178"/>
              </a:xfrm>
              <a:prstGeom prst="rect">
                <a:avLst/>
              </a:prstGeom>
              <a:blipFill rotWithShape="0">
                <a:blip r:embed="rId2"/>
                <a:stretch>
                  <a:fillRect l="-519" r="-130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13" idx="2"/>
          </p:cNvCxnSpPr>
          <p:nvPr/>
        </p:nvCxnSpPr>
        <p:spPr>
          <a:xfrm flipH="1">
            <a:off x="3967373" y="2612974"/>
            <a:ext cx="666378" cy="883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4082371" y="4451485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371" y="4451485"/>
                <a:ext cx="612222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1000" r="-4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6522869" y="4451485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869" y="4451485"/>
                <a:ext cx="612222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0000" r="-5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5660948" y="4451485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948" y="4451485"/>
                <a:ext cx="612222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2000" r="-5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8097880" y="4451484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880" y="4451484"/>
                <a:ext cx="612222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0891" r="-495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6102113" y="314633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113" y="3146333"/>
                <a:ext cx="612222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8000" r="-3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6102113" y="5829836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113" y="5829836"/>
                <a:ext cx="612222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8000" r="-3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8590"/>
            <a:ext cx="10515600" cy="1325563"/>
          </a:xfrm>
        </p:spPr>
        <p:txBody>
          <a:bodyPr/>
          <a:lstStyle/>
          <a:p>
            <a:r>
              <a:rPr lang="en-US" dirty="0" smtClean="0"/>
              <a:t>HIV-</a:t>
            </a:r>
            <a:r>
              <a:rPr lang="en-US" dirty="0" err="1" smtClean="0"/>
              <a:t>PopART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00048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MSU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42" idx="2"/>
          </p:cNvCxnSpPr>
          <p:nvPr/>
        </p:nvCxnSpPr>
        <p:spPr>
          <a:xfrm>
            <a:off x="2330668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08736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5" idx="4"/>
            <a:endCxn id="74" idx="0"/>
          </p:cNvCxnSpPr>
          <p:nvPr/>
        </p:nvCxnSpPr>
        <p:spPr>
          <a:xfrm>
            <a:off x="2015358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700048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MSPC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1700048" y="254181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MSCH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4" idx="4"/>
            <a:endCxn id="76" idx="0"/>
          </p:cNvCxnSpPr>
          <p:nvPr/>
        </p:nvCxnSpPr>
        <p:spPr>
          <a:xfrm>
            <a:off x="2015358" y="223553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70004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MSC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76" idx="4"/>
            <a:endCxn id="78" idx="0"/>
          </p:cNvCxnSpPr>
          <p:nvPr/>
        </p:nvCxnSpPr>
        <p:spPr>
          <a:xfrm>
            <a:off x="2015358" y="294120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908736" y="254180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MIAH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>
            <a:stCxn id="76" idx="6"/>
            <a:endCxn id="80" idx="2"/>
          </p:cNvCxnSpPr>
          <p:nvPr/>
        </p:nvCxnSpPr>
        <p:spPr>
          <a:xfrm flipV="1">
            <a:off x="2330668" y="2741506"/>
            <a:ext cx="5780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0" idx="0"/>
            <a:endCxn id="42" idx="4"/>
          </p:cNvCxnSpPr>
          <p:nvPr/>
        </p:nvCxnSpPr>
        <p:spPr>
          <a:xfrm flipV="1">
            <a:off x="3224046" y="1529863"/>
            <a:ext cx="0" cy="1011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7"/>
            <a:endCxn id="42" idx="3"/>
          </p:cNvCxnSpPr>
          <p:nvPr/>
        </p:nvCxnSpPr>
        <p:spPr>
          <a:xfrm flipV="1">
            <a:off x="2238316" y="1471373"/>
            <a:ext cx="762772" cy="423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7"/>
            <a:endCxn id="42" idx="4"/>
          </p:cNvCxnSpPr>
          <p:nvPr/>
        </p:nvCxnSpPr>
        <p:spPr>
          <a:xfrm flipV="1">
            <a:off x="2238316" y="1529863"/>
            <a:ext cx="985730" cy="1776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117424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MI1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>
            <a:stCxn id="42" idx="6"/>
            <a:endCxn id="89" idx="2"/>
          </p:cNvCxnSpPr>
          <p:nvPr/>
        </p:nvCxnSpPr>
        <p:spPr>
          <a:xfrm>
            <a:off x="3539356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326112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>
            <a:stCxn id="89" idx="6"/>
            <a:endCxn id="92" idx="2"/>
          </p:cNvCxnSpPr>
          <p:nvPr/>
        </p:nvCxnSpPr>
        <p:spPr>
          <a:xfrm>
            <a:off x="4748044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534800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>
            <a:stCxn id="92" idx="6"/>
            <a:endCxn id="95" idx="2"/>
          </p:cNvCxnSpPr>
          <p:nvPr/>
        </p:nvCxnSpPr>
        <p:spPr>
          <a:xfrm>
            <a:off x="5956732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7743488" y="112729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/>
          <p:cNvCxnSpPr>
            <a:stCxn id="95" idx="6"/>
            <a:endCxn id="100" idx="2"/>
          </p:cNvCxnSpPr>
          <p:nvPr/>
        </p:nvCxnSpPr>
        <p:spPr>
          <a:xfrm flipV="1">
            <a:off x="7165420" y="132699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117424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326112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104" idx="6"/>
            <a:endCxn id="105" idx="2"/>
          </p:cNvCxnSpPr>
          <p:nvPr/>
        </p:nvCxnSpPr>
        <p:spPr>
          <a:xfrm>
            <a:off x="4748044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6534800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9" name="Straight Arrow Connector 108"/>
          <p:cNvCxnSpPr>
            <a:stCxn id="105" idx="6"/>
            <a:endCxn id="108" idx="2"/>
          </p:cNvCxnSpPr>
          <p:nvPr/>
        </p:nvCxnSpPr>
        <p:spPr>
          <a:xfrm>
            <a:off x="5956732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743488" y="183296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/>
          <p:cNvCxnSpPr>
            <a:stCxn id="108" idx="6"/>
            <a:endCxn id="110" idx="2"/>
          </p:cNvCxnSpPr>
          <p:nvPr/>
        </p:nvCxnSpPr>
        <p:spPr>
          <a:xfrm flipV="1">
            <a:off x="7165420" y="203266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9" idx="4"/>
            <a:endCxn id="104" idx="0"/>
          </p:cNvCxnSpPr>
          <p:nvPr/>
        </p:nvCxnSpPr>
        <p:spPr>
          <a:xfrm>
            <a:off x="4432734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2" idx="4"/>
            <a:endCxn id="105" idx="0"/>
          </p:cNvCxnSpPr>
          <p:nvPr/>
        </p:nvCxnSpPr>
        <p:spPr>
          <a:xfrm>
            <a:off x="5641422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5" idx="4"/>
            <a:endCxn id="108" idx="0"/>
          </p:cNvCxnSpPr>
          <p:nvPr/>
        </p:nvCxnSpPr>
        <p:spPr>
          <a:xfrm>
            <a:off x="6850110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0" idx="4"/>
            <a:endCxn id="110" idx="0"/>
          </p:cNvCxnSpPr>
          <p:nvPr/>
        </p:nvCxnSpPr>
        <p:spPr>
          <a:xfrm>
            <a:off x="8058798" y="1526691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4117424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5326112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/>
          <p:cNvCxnSpPr>
            <a:stCxn id="131" idx="6"/>
            <a:endCxn id="132" idx="2"/>
          </p:cNvCxnSpPr>
          <p:nvPr/>
        </p:nvCxnSpPr>
        <p:spPr>
          <a:xfrm>
            <a:off x="4748044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6534800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>
            <a:stCxn id="132" idx="6"/>
            <a:endCxn id="135" idx="2"/>
          </p:cNvCxnSpPr>
          <p:nvPr/>
        </p:nvCxnSpPr>
        <p:spPr>
          <a:xfrm>
            <a:off x="5956732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7743488" y="2535466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8" name="Straight Arrow Connector 137"/>
          <p:cNvCxnSpPr>
            <a:stCxn id="135" idx="6"/>
            <a:endCxn id="137" idx="2"/>
          </p:cNvCxnSpPr>
          <p:nvPr/>
        </p:nvCxnSpPr>
        <p:spPr>
          <a:xfrm flipV="1">
            <a:off x="7165420" y="2735163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4" idx="4"/>
            <a:endCxn id="131" idx="0"/>
          </p:cNvCxnSpPr>
          <p:nvPr/>
        </p:nvCxnSpPr>
        <p:spPr>
          <a:xfrm>
            <a:off x="4432734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05" idx="4"/>
            <a:endCxn id="132" idx="0"/>
          </p:cNvCxnSpPr>
          <p:nvPr/>
        </p:nvCxnSpPr>
        <p:spPr>
          <a:xfrm>
            <a:off x="5641422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08" idx="4"/>
            <a:endCxn id="135" idx="0"/>
          </p:cNvCxnSpPr>
          <p:nvPr/>
        </p:nvCxnSpPr>
        <p:spPr>
          <a:xfrm>
            <a:off x="6850110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10" idx="4"/>
            <a:endCxn id="137" idx="0"/>
          </p:cNvCxnSpPr>
          <p:nvPr/>
        </p:nvCxnSpPr>
        <p:spPr>
          <a:xfrm>
            <a:off x="8058798" y="2232361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4117424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5326112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57" name="Straight Arrow Connector 156"/>
          <p:cNvCxnSpPr>
            <a:stCxn id="155" idx="6"/>
            <a:endCxn id="156" idx="2"/>
          </p:cNvCxnSpPr>
          <p:nvPr/>
        </p:nvCxnSpPr>
        <p:spPr>
          <a:xfrm>
            <a:off x="4748044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6534800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59" name="Straight Arrow Connector 158"/>
          <p:cNvCxnSpPr>
            <a:stCxn id="156" idx="6"/>
            <a:endCxn id="158" idx="2"/>
          </p:cNvCxnSpPr>
          <p:nvPr/>
        </p:nvCxnSpPr>
        <p:spPr>
          <a:xfrm>
            <a:off x="5956732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774348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/>
          <p:cNvCxnSpPr>
            <a:stCxn id="158" idx="6"/>
            <a:endCxn id="160" idx="2"/>
          </p:cNvCxnSpPr>
          <p:nvPr/>
        </p:nvCxnSpPr>
        <p:spPr>
          <a:xfrm flipV="1">
            <a:off x="7165420" y="3447177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1" idx="4"/>
            <a:endCxn id="155" idx="0"/>
          </p:cNvCxnSpPr>
          <p:nvPr/>
        </p:nvCxnSpPr>
        <p:spPr>
          <a:xfrm>
            <a:off x="4432734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32" idx="4"/>
            <a:endCxn id="156" idx="0"/>
          </p:cNvCxnSpPr>
          <p:nvPr/>
        </p:nvCxnSpPr>
        <p:spPr>
          <a:xfrm>
            <a:off x="5641422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35" idx="4"/>
            <a:endCxn id="158" idx="0"/>
          </p:cNvCxnSpPr>
          <p:nvPr/>
        </p:nvCxnSpPr>
        <p:spPr>
          <a:xfrm>
            <a:off x="6850110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37" idx="4"/>
            <a:endCxn id="160" idx="0"/>
          </p:cNvCxnSpPr>
          <p:nvPr/>
        </p:nvCxnSpPr>
        <p:spPr>
          <a:xfrm>
            <a:off x="8058798" y="2934859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131" idx="6"/>
            <a:endCxn id="89" idx="6"/>
          </p:cNvCxnSpPr>
          <p:nvPr/>
        </p:nvCxnSpPr>
        <p:spPr>
          <a:xfrm flipV="1">
            <a:off x="4748044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>
            <a:stCxn id="155" idx="6"/>
            <a:endCxn id="89" idx="6"/>
          </p:cNvCxnSpPr>
          <p:nvPr/>
        </p:nvCxnSpPr>
        <p:spPr>
          <a:xfrm flipV="1">
            <a:off x="4748044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>
            <a:stCxn id="132" idx="6"/>
            <a:endCxn id="92" idx="6"/>
          </p:cNvCxnSpPr>
          <p:nvPr/>
        </p:nvCxnSpPr>
        <p:spPr>
          <a:xfrm flipV="1">
            <a:off x="5956732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urved Connector 206"/>
          <p:cNvCxnSpPr>
            <a:stCxn id="156" idx="6"/>
            <a:endCxn id="92" idx="6"/>
          </p:cNvCxnSpPr>
          <p:nvPr/>
        </p:nvCxnSpPr>
        <p:spPr>
          <a:xfrm flipV="1">
            <a:off x="5956732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209"/>
          <p:cNvCxnSpPr>
            <a:stCxn id="135" idx="6"/>
            <a:endCxn id="95" idx="6"/>
          </p:cNvCxnSpPr>
          <p:nvPr/>
        </p:nvCxnSpPr>
        <p:spPr>
          <a:xfrm flipV="1">
            <a:off x="7165420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urved Connector 212"/>
          <p:cNvCxnSpPr>
            <a:stCxn id="158" idx="6"/>
            <a:endCxn id="95" idx="6"/>
          </p:cNvCxnSpPr>
          <p:nvPr/>
        </p:nvCxnSpPr>
        <p:spPr>
          <a:xfrm flipV="1">
            <a:off x="7165420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urved Connector 215"/>
          <p:cNvCxnSpPr>
            <a:stCxn id="137" idx="6"/>
            <a:endCxn id="100" idx="6"/>
          </p:cNvCxnSpPr>
          <p:nvPr/>
        </p:nvCxnSpPr>
        <p:spPr>
          <a:xfrm flipV="1">
            <a:off x="8374108" y="1326995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urved Connector 218"/>
          <p:cNvCxnSpPr>
            <a:stCxn id="160" idx="6"/>
            <a:endCxn id="100" idx="6"/>
          </p:cNvCxnSpPr>
          <p:nvPr/>
        </p:nvCxnSpPr>
        <p:spPr>
          <a:xfrm flipV="1">
            <a:off x="8374108" y="1326995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/>
          <p:cNvSpPr/>
          <p:nvPr/>
        </p:nvSpPr>
        <p:spPr>
          <a:xfrm>
            <a:off x="1700048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2908736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4117424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38" name="Oval 237"/>
          <p:cNvSpPr/>
          <p:nvPr/>
        </p:nvSpPr>
        <p:spPr>
          <a:xfrm>
            <a:off x="5326112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39" name="Straight Arrow Connector 238"/>
          <p:cNvCxnSpPr>
            <a:stCxn id="236" idx="6"/>
            <a:endCxn id="238" idx="2"/>
          </p:cNvCxnSpPr>
          <p:nvPr/>
        </p:nvCxnSpPr>
        <p:spPr>
          <a:xfrm>
            <a:off x="4748044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6534800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1" name="Straight Arrow Connector 240"/>
          <p:cNvCxnSpPr>
            <a:stCxn id="238" idx="6"/>
            <a:endCxn id="240" idx="2"/>
          </p:cNvCxnSpPr>
          <p:nvPr/>
        </p:nvCxnSpPr>
        <p:spPr>
          <a:xfrm>
            <a:off x="5956732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743488" y="394680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3" name="Straight Arrow Connector 242"/>
          <p:cNvCxnSpPr>
            <a:stCxn id="240" idx="6"/>
            <a:endCxn id="242" idx="2"/>
          </p:cNvCxnSpPr>
          <p:nvPr/>
        </p:nvCxnSpPr>
        <p:spPr>
          <a:xfrm flipV="1">
            <a:off x="7165420" y="414650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/>
          <p:cNvSpPr/>
          <p:nvPr/>
        </p:nvSpPr>
        <p:spPr>
          <a:xfrm>
            <a:off x="4117424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5326112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6" name="Straight Arrow Connector 245"/>
          <p:cNvCxnSpPr>
            <a:stCxn id="244" idx="6"/>
            <a:endCxn id="245" idx="2"/>
          </p:cNvCxnSpPr>
          <p:nvPr/>
        </p:nvCxnSpPr>
        <p:spPr>
          <a:xfrm>
            <a:off x="4748044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6534800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8" name="Straight Arrow Connector 247"/>
          <p:cNvCxnSpPr>
            <a:stCxn id="245" idx="6"/>
            <a:endCxn id="247" idx="2"/>
          </p:cNvCxnSpPr>
          <p:nvPr/>
        </p:nvCxnSpPr>
        <p:spPr>
          <a:xfrm>
            <a:off x="5956732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743488" y="465247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50" name="Straight Arrow Connector 249"/>
          <p:cNvCxnSpPr>
            <a:stCxn id="247" idx="6"/>
            <a:endCxn id="249" idx="2"/>
          </p:cNvCxnSpPr>
          <p:nvPr/>
        </p:nvCxnSpPr>
        <p:spPr>
          <a:xfrm flipV="1">
            <a:off x="7165420" y="485217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6" idx="4"/>
            <a:endCxn id="244" idx="0"/>
          </p:cNvCxnSpPr>
          <p:nvPr/>
        </p:nvCxnSpPr>
        <p:spPr>
          <a:xfrm>
            <a:off x="4432734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38" idx="4"/>
            <a:endCxn id="245" idx="0"/>
          </p:cNvCxnSpPr>
          <p:nvPr/>
        </p:nvCxnSpPr>
        <p:spPr>
          <a:xfrm>
            <a:off x="5641422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40" idx="4"/>
            <a:endCxn id="247" idx="0"/>
          </p:cNvCxnSpPr>
          <p:nvPr/>
        </p:nvCxnSpPr>
        <p:spPr>
          <a:xfrm>
            <a:off x="6850110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242" idx="4"/>
            <a:endCxn id="249" idx="0"/>
          </p:cNvCxnSpPr>
          <p:nvPr/>
        </p:nvCxnSpPr>
        <p:spPr>
          <a:xfrm>
            <a:off x="8058798" y="4346198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4117424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6" name="Oval 255"/>
          <p:cNvSpPr/>
          <p:nvPr/>
        </p:nvSpPr>
        <p:spPr>
          <a:xfrm>
            <a:off x="5326112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57" name="Straight Arrow Connector 256"/>
          <p:cNvCxnSpPr>
            <a:stCxn id="255" idx="6"/>
            <a:endCxn id="256" idx="2"/>
          </p:cNvCxnSpPr>
          <p:nvPr/>
        </p:nvCxnSpPr>
        <p:spPr>
          <a:xfrm>
            <a:off x="4748044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6534800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59" name="Straight Arrow Connector 258"/>
          <p:cNvCxnSpPr>
            <a:stCxn id="256" idx="6"/>
            <a:endCxn id="258" idx="2"/>
          </p:cNvCxnSpPr>
          <p:nvPr/>
        </p:nvCxnSpPr>
        <p:spPr>
          <a:xfrm>
            <a:off x="5956732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/>
          <p:cNvSpPr/>
          <p:nvPr/>
        </p:nvSpPr>
        <p:spPr>
          <a:xfrm>
            <a:off x="7743488" y="53549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61" name="Straight Arrow Connector 260"/>
          <p:cNvCxnSpPr>
            <a:stCxn id="258" idx="6"/>
            <a:endCxn id="260" idx="2"/>
          </p:cNvCxnSpPr>
          <p:nvPr/>
        </p:nvCxnSpPr>
        <p:spPr>
          <a:xfrm flipV="1">
            <a:off x="7165420" y="5554670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244" idx="4"/>
            <a:endCxn id="255" idx="0"/>
          </p:cNvCxnSpPr>
          <p:nvPr/>
        </p:nvCxnSpPr>
        <p:spPr>
          <a:xfrm>
            <a:off x="4432734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stCxn id="245" idx="4"/>
            <a:endCxn id="256" idx="0"/>
          </p:cNvCxnSpPr>
          <p:nvPr/>
        </p:nvCxnSpPr>
        <p:spPr>
          <a:xfrm>
            <a:off x="5641422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247" idx="4"/>
            <a:endCxn id="258" idx="0"/>
          </p:cNvCxnSpPr>
          <p:nvPr/>
        </p:nvCxnSpPr>
        <p:spPr>
          <a:xfrm>
            <a:off x="6850110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49" idx="4"/>
            <a:endCxn id="260" idx="0"/>
          </p:cNvCxnSpPr>
          <p:nvPr/>
        </p:nvCxnSpPr>
        <p:spPr>
          <a:xfrm>
            <a:off x="8058798" y="5051868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val 265"/>
          <p:cNvSpPr/>
          <p:nvPr/>
        </p:nvSpPr>
        <p:spPr>
          <a:xfrm>
            <a:off x="4117424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7" name="Oval 266"/>
          <p:cNvSpPr/>
          <p:nvPr/>
        </p:nvSpPr>
        <p:spPr>
          <a:xfrm>
            <a:off x="5326112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68" name="Straight Arrow Connector 267"/>
          <p:cNvCxnSpPr>
            <a:stCxn id="266" idx="6"/>
            <a:endCxn id="267" idx="2"/>
          </p:cNvCxnSpPr>
          <p:nvPr/>
        </p:nvCxnSpPr>
        <p:spPr>
          <a:xfrm>
            <a:off x="4748044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/>
          <p:cNvSpPr/>
          <p:nvPr/>
        </p:nvSpPr>
        <p:spPr>
          <a:xfrm>
            <a:off x="6534800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70" name="Straight Arrow Connector 269"/>
          <p:cNvCxnSpPr>
            <a:stCxn id="267" idx="6"/>
            <a:endCxn id="269" idx="2"/>
          </p:cNvCxnSpPr>
          <p:nvPr/>
        </p:nvCxnSpPr>
        <p:spPr>
          <a:xfrm>
            <a:off x="5956732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7743488" y="606698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72" name="Straight Arrow Connector 271"/>
          <p:cNvCxnSpPr>
            <a:stCxn id="269" idx="6"/>
            <a:endCxn id="271" idx="2"/>
          </p:cNvCxnSpPr>
          <p:nvPr/>
        </p:nvCxnSpPr>
        <p:spPr>
          <a:xfrm flipV="1">
            <a:off x="7165420" y="6266684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55" idx="4"/>
            <a:endCxn id="266" idx="0"/>
          </p:cNvCxnSpPr>
          <p:nvPr/>
        </p:nvCxnSpPr>
        <p:spPr>
          <a:xfrm>
            <a:off x="4432734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56" idx="4"/>
            <a:endCxn id="267" idx="0"/>
          </p:cNvCxnSpPr>
          <p:nvPr/>
        </p:nvCxnSpPr>
        <p:spPr>
          <a:xfrm>
            <a:off x="5641422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258" idx="4"/>
            <a:endCxn id="269" idx="0"/>
          </p:cNvCxnSpPr>
          <p:nvPr/>
        </p:nvCxnSpPr>
        <p:spPr>
          <a:xfrm>
            <a:off x="6850110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60" idx="4"/>
            <a:endCxn id="271" idx="0"/>
          </p:cNvCxnSpPr>
          <p:nvPr/>
        </p:nvCxnSpPr>
        <p:spPr>
          <a:xfrm>
            <a:off x="8058798" y="5754366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urved Connector 276"/>
          <p:cNvCxnSpPr>
            <a:stCxn id="255" idx="6"/>
            <a:endCxn id="236" idx="6"/>
          </p:cNvCxnSpPr>
          <p:nvPr/>
        </p:nvCxnSpPr>
        <p:spPr>
          <a:xfrm flipV="1">
            <a:off x="4748044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urved Connector 277"/>
          <p:cNvCxnSpPr>
            <a:stCxn id="266" idx="6"/>
            <a:endCxn id="236" idx="6"/>
          </p:cNvCxnSpPr>
          <p:nvPr/>
        </p:nvCxnSpPr>
        <p:spPr>
          <a:xfrm flipV="1">
            <a:off x="4748044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urved Connector 278"/>
          <p:cNvCxnSpPr>
            <a:stCxn id="256" idx="6"/>
            <a:endCxn id="238" idx="6"/>
          </p:cNvCxnSpPr>
          <p:nvPr/>
        </p:nvCxnSpPr>
        <p:spPr>
          <a:xfrm flipV="1">
            <a:off x="5956732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urved Connector 279"/>
          <p:cNvCxnSpPr>
            <a:stCxn id="267" idx="6"/>
            <a:endCxn id="238" idx="6"/>
          </p:cNvCxnSpPr>
          <p:nvPr/>
        </p:nvCxnSpPr>
        <p:spPr>
          <a:xfrm flipV="1">
            <a:off x="5956732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urved Connector 280"/>
          <p:cNvCxnSpPr>
            <a:stCxn id="258" idx="6"/>
            <a:endCxn id="240" idx="6"/>
          </p:cNvCxnSpPr>
          <p:nvPr/>
        </p:nvCxnSpPr>
        <p:spPr>
          <a:xfrm flipV="1">
            <a:off x="7165420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urved Connector 281"/>
          <p:cNvCxnSpPr>
            <a:stCxn id="269" idx="6"/>
            <a:endCxn id="240" idx="6"/>
          </p:cNvCxnSpPr>
          <p:nvPr/>
        </p:nvCxnSpPr>
        <p:spPr>
          <a:xfrm flipV="1">
            <a:off x="7165420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260" idx="6"/>
            <a:endCxn id="242" idx="6"/>
          </p:cNvCxnSpPr>
          <p:nvPr/>
        </p:nvCxnSpPr>
        <p:spPr>
          <a:xfrm flipV="1">
            <a:off x="8374108" y="4146502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urved Connector 283"/>
          <p:cNvCxnSpPr>
            <a:stCxn id="271" idx="6"/>
            <a:endCxn id="242" idx="6"/>
          </p:cNvCxnSpPr>
          <p:nvPr/>
        </p:nvCxnSpPr>
        <p:spPr>
          <a:xfrm flipV="1">
            <a:off x="8374108" y="4146502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22" idx="6"/>
            <a:endCxn id="224" idx="2"/>
          </p:cNvCxnSpPr>
          <p:nvPr/>
        </p:nvCxnSpPr>
        <p:spPr>
          <a:xfrm>
            <a:off x="2330668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224" idx="6"/>
            <a:endCxn id="236" idx="2"/>
          </p:cNvCxnSpPr>
          <p:nvPr/>
        </p:nvCxnSpPr>
        <p:spPr>
          <a:xfrm>
            <a:off x="3539356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/>
          <p:cNvSpPr/>
          <p:nvPr/>
        </p:nvSpPr>
        <p:spPr>
          <a:xfrm>
            <a:off x="9299017" y="36468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86" name="Straight Arrow Connector 385"/>
          <p:cNvCxnSpPr>
            <a:endCxn id="360" idx="2"/>
          </p:cNvCxnSpPr>
          <p:nvPr/>
        </p:nvCxnSpPr>
        <p:spPr>
          <a:xfrm>
            <a:off x="8597462" y="3846569"/>
            <a:ext cx="70155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SAIS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11973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71546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A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231119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783724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6143297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7"/>
            <a:endCxn id="7" idx="1"/>
          </p:cNvCxnSpPr>
          <p:nvPr/>
        </p:nvCxnSpPr>
        <p:spPr>
          <a:xfrm rot="5400000" flipH="1" flipV="1">
            <a:off x="5507421" y="1418896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3"/>
            <a:endCxn id="5" idx="5"/>
          </p:cNvCxnSpPr>
          <p:nvPr/>
        </p:nvCxnSpPr>
        <p:spPr>
          <a:xfrm rot="5400000">
            <a:off x="5507422" y="2318159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9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SEIR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02676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062249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E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421822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974427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334000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781395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7" idx="6"/>
            <a:endCxn id="8" idx="2"/>
          </p:cNvCxnSpPr>
          <p:nvPr/>
        </p:nvCxnSpPr>
        <p:spPr>
          <a:xfrm>
            <a:off x="7693573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7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87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247</Words>
  <Application>Microsoft Macintosh PowerPoint</Application>
  <PresentationFormat>Widescreen</PresentationFormat>
  <Paragraphs>124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Cambria Math</vt:lpstr>
      <vt:lpstr>Arial</vt:lpstr>
      <vt:lpstr>Office Theme</vt:lpstr>
      <vt:lpstr>PowerPoint Presentation</vt:lpstr>
      <vt:lpstr>FAVITES: General Workflow</vt:lpstr>
      <vt:lpstr>Gonorrhea (Hethcote &amp; Yorke)</vt:lpstr>
      <vt:lpstr>HIV-ART (Granich)</vt:lpstr>
      <vt:lpstr>HIV-ART (Granich) (Simplified)</vt:lpstr>
      <vt:lpstr>HIV-PopART</vt:lpstr>
      <vt:lpstr>SAIS Model</vt:lpstr>
      <vt:lpstr>SEIR Model</vt:lpstr>
      <vt:lpstr>SI Model</vt:lpstr>
      <vt:lpstr>SIR Model</vt:lpstr>
      <vt:lpstr>SIS Model</vt:lpstr>
      <vt:lpstr>SVITR Model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 Moshiri</dc:creator>
  <cp:lastModifiedBy>Niema Moshiri</cp:lastModifiedBy>
  <cp:revision>127</cp:revision>
  <dcterms:created xsi:type="dcterms:W3CDTF">2017-05-07T04:57:51Z</dcterms:created>
  <dcterms:modified xsi:type="dcterms:W3CDTF">2017-12-01T23:28:43Z</dcterms:modified>
</cp:coreProperties>
</file>