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58" r:id="rId3"/>
    <p:sldId id="259" r:id="rId4"/>
    <p:sldId id="261" r:id="rId5"/>
    <p:sldId id="267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586"/>
  </p:normalViewPr>
  <p:slideViewPr>
    <p:cSldViewPr snapToGrid="0" snapToObjects="1">
      <p:cViewPr>
        <p:scale>
          <a:sx n="120" d="100"/>
          <a:sy n="120" d="100"/>
        </p:scale>
        <p:origin x="176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/>
      <dgm:spPr/>
      <dgm:t>
        <a:bodyPr/>
        <a:lstStyle/>
        <a:p>
          <a:r>
            <a:rPr lang="en-US" dirty="0" smtClean="0"/>
            <a:t>Contact Network Generator</a:t>
          </a:r>
          <a:endParaRPr lang="en-US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pPr algn="ctr"/>
          <a:r>
            <a:rPr lang="en-US" smtClean="0"/>
            <a:t>Seeds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pPr algn="l"/>
          <a:r>
            <a:rPr lang="en-US" dirty="0" smtClean="0"/>
            <a:t>Seed Sequence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 smtClean="0"/>
            <a:t>TRANSMISSIONS</a:t>
          </a:r>
          <a:endParaRPr lang="en-US" dirty="0"/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Node Sample</a:t>
          </a:r>
          <a:endParaRPr lang="en-US" dirty="0"/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Time Sample</a:t>
          </a:r>
          <a:endParaRPr lang="en-US" dirty="0"/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Node Evolution</a:t>
          </a:r>
          <a:endParaRPr lang="en-US" dirty="0"/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Sequence Evolution</a:t>
          </a:r>
          <a:endParaRPr lang="en-US" dirty="0"/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Source Sample</a:t>
          </a:r>
          <a:endParaRPr lang="en-US" dirty="0"/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ERROR FREE</a:t>
          </a:r>
        </a:p>
        <a:p>
          <a:r>
            <a:rPr lang="en-US" dirty="0" smtClean="0"/>
            <a:t>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 smtClean="0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 smtClean="0"/>
            <a:t>Time Sample</a:t>
          </a:r>
          <a:endParaRPr lang="en-US" dirty="0"/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 smtClean="0"/>
            <a:t>Num</a:t>
          </a:r>
          <a:r>
            <a:rPr lang="en-US" dirty="0" smtClean="0"/>
            <a:t> Branch Sample</a:t>
          </a:r>
          <a:endParaRPr lang="en-US" dirty="0"/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 smtClean="0"/>
            <a:t>VIRAL SAMPLE</a:t>
          </a:r>
          <a:endParaRPr lang="en-US" dirty="0"/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 smtClean="0"/>
            <a:t>Num</a:t>
          </a:r>
          <a:r>
            <a:rPr lang="en-US" smtClean="0"/>
            <a:t> Time Sample</a:t>
          </a:r>
          <a:endParaRPr lang="en-US"/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EB59FCF7-79EE-164C-BA56-C894BBA787D5}">
      <dgm:prSet phldrT="[Text]"/>
      <dgm:spPr/>
      <dgm:t>
        <a:bodyPr/>
        <a:lstStyle/>
        <a:p>
          <a:pPr algn="l"/>
          <a:r>
            <a:rPr lang="en-US" dirty="0" smtClean="0"/>
            <a:t>Seed Selection</a:t>
          </a:r>
          <a:endParaRPr lang="en-US" dirty="0"/>
        </a:p>
      </dgm:t>
    </dgm:pt>
    <dgm:pt modelId="{EB5B572A-39CC-A24D-9FD3-7E0D5EE2748F}" type="parTrans" cxnId="{3C05CC0E-E31D-8147-AD16-56BA010946E7}">
      <dgm:prSet/>
      <dgm:spPr/>
      <dgm:t>
        <a:bodyPr/>
        <a:lstStyle/>
        <a:p>
          <a:endParaRPr lang="en-US"/>
        </a:p>
      </dgm:t>
    </dgm:pt>
    <dgm:pt modelId="{44AB6DBE-73A2-3645-A37C-00E23131B684}" type="sibTrans" cxnId="{3C05CC0E-E31D-8147-AD16-56BA010946E7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5" custScaleX="77833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5" custScaleX="87130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D708B46-B09A-7F44-A9C5-AB1FDCCB92AC}" type="pres">
      <dgm:prSet presAssocID="{E87FC9F4-306A-C441-847C-3B779F386673}" presName="node" presStyleLbl="node1" presStyleIdx="2" presStyleCnt="5" custScaleX="116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E9C78-DFB5-504F-BAA1-0C684C1DAD88}" type="pres">
      <dgm:prSet presAssocID="{4CC5DAE6-00C4-BD4A-B969-A1FB5B516F57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C94D377-6A7C-C04B-BE77-5081195182EA}" type="pres">
      <dgm:prSet presAssocID="{4CC5DAE6-00C4-BD4A-B969-A1FB5B516F57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32824EC-7FEF-D447-AAC6-9346B117354E}" type="pres">
      <dgm:prSet presAssocID="{B3862515-EEE4-D345-B4E4-D176ED5D829D}" presName="node" presStyleLbl="node1" presStyleIdx="3" presStyleCnt="5" custScaleX="87244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3E911-18E3-324A-A96A-07671B0F8D24}" type="pres">
      <dgm:prSet presAssocID="{C939A25E-CA77-444F-8E65-4DA5CA6053DA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144839B-A0B2-3640-8A63-BF0412473803}" type="pres">
      <dgm:prSet presAssocID="{C939A25E-CA77-444F-8E65-4DA5CA6053DA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4" presStyleCnt="5" custScaleX="9184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50F3EB-D554-514D-9172-65DAE540D191}" srcId="{801AFE1A-416D-E74C-BBFD-557415AE0194}" destId="{D8DAD879-37C7-774C-B149-B7250DD6D502}" srcOrd="1" destOrd="0" parTransId="{3057D897-29F9-DD49-B58A-81904BB7F42F}" sibTransId="{FA861C74-A4AA-6341-A5A4-19F33298102E}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8208AA31-3D46-1B47-A4D3-10F7DA609BE4}" type="presOf" srcId="{EB59FCF7-79EE-164C-BA56-C894BBA787D5}" destId="{C5062774-D3A7-8B40-8FDE-995EBC7DED98}" srcOrd="0" destOrd="1" presId="urn:microsoft.com/office/officeart/2005/8/layout/process1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65F9519C-8DCA-3242-AB72-34F5454955E7}" srcId="{DE49E2BA-261B-EC46-BAF7-6B78BDB6F06F}" destId="{E87FC9F4-306A-C441-847C-3B779F386673}" srcOrd="2" destOrd="0" parTransId="{59685BE7-ADA0-B24C-9379-A9C402B1D281}" sibTransId="{4CC5DAE6-00C4-BD4A-B969-A1FB5B516F57}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2F6EDDF8-1A52-CA4F-AC56-E7B813883AFC}" srcId="{DE49E2BA-261B-EC46-BAF7-6B78BDB6F06F}" destId="{5EDB0D77-09F0-0C4F-B332-E852A176F79A}" srcOrd="4" destOrd="0" parTransId="{6905B776-7DF3-2743-A7A0-DC627995A528}" sibTransId="{486F902B-586B-8044-9F9C-0B0AEA8029F9}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6E7BE60C-E32C-B049-B3FB-B11962DD0006}" srcId="{DE49E2BA-261B-EC46-BAF7-6B78BDB6F06F}" destId="{B3862515-EEE4-D345-B4E4-D176ED5D829D}" srcOrd="3" destOrd="0" parTransId="{A35A8C1C-578A-A946-9D1F-5DC7E105BF40}" sibTransId="{C939A25E-CA77-444F-8E65-4DA5CA6053DA}"/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DD280A0-F51F-F84F-B3E8-E63A8CE40189}" type="presOf" srcId="{D8DAD879-37C7-774C-B149-B7250DD6D502}" destId="{C5062774-D3A7-8B40-8FDE-995EBC7DED98}" srcOrd="0" destOrd="2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3C05CC0E-E31D-8147-AD16-56BA010946E7}" srcId="{801AFE1A-416D-E74C-BBFD-557415AE0194}" destId="{EB59FCF7-79EE-164C-BA56-C894BBA787D5}" srcOrd="0" destOrd="0" parTransId="{EB5B572A-39CC-A24D-9FD3-7E0D5EE2748F}" sibTransId="{44AB6DBE-73A2-3645-A37C-00E23131B684}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CB2B9ACD-54B4-CA4A-9DE9-955F9DED2227}" type="presParOf" srcId="{4A554E7B-4565-9144-9E8A-ED84F42D6595}" destId="{2D708B46-B09A-7F44-A9C5-AB1FDCCB92AC}" srcOrd="4" destOrd="0" presId="urn:microsoft.com/office/officeart/2005/8/layout/process1"/>
    <dgm:cxn modelId="{16DF7A10-E7A2-0C46-96BB-1D8C0280C094}" type="presParOf" srcId="{4A554E7B-4565-9144-9E8A-ED84F42D6595}" destId="{D04E9C78-DFB5-504F-BAA1-0C684C1DAD88}" srcOrd="5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6" destOrd="0" presId="urn:microsoft.com/office/officeart/2005/8/layout/process1"/>
    <dgm:cxn modelId="{FDA3089C-E0D4-B64D-AF24-3186956E8C9A}" type="presParOf" srcId="{4A554E7B-4565-9144-9E8A-ED84F42D6595}" destId="{5863E911-18E3-324A-A96A-07671B0F8D24}" srcOrd="7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B8F1250-D459-9C46-A6B8-35A02122F9B3}" type="presParOf" srcId="{4A554E7B-4565-9144-9E8A-ED84F42D6595}" destId="{E324EA71-C9AB-2943-812E-646AB1B3112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7AAD4-671C-2243-B23F-6F6D102A4012}">
      <dgm:prSet phldrT="[Text]"/>
      <dgm:spPr/>
      <dgm:t>
        <a:bodyPr/>
        <a:lstStyle/>
        <a:p>
          <a:r>
            <a:rPr lang="en-US" dirty="0" smtClean="0"/>
            <a:t>Post Validation</a:t>
          </a:r>
          <a:endParaRPr lang="en-US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Node Sample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Sequencing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smtClean="0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ERROR PRONE DATA</a:t>
          </a:r>
          <a:endParaRPr lang="en-US" dirty="0"/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0" presStyleCnt="5" custScaleX="74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2BBB7-C98F-004B-97D1-6F33A956F885}" type="pres">
      <dgm:prSet presAssocID="{486F902B-586B-8044-9F9C-0B0AEA8029F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3205773-7419-ED4D-91F8-2A24298BF005}" type="pres">
      <dgm:prSet presAssocID="{486F902B-586B-8044-9F9C-0B0AEA8029F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B567044-1BE6-FA4E-BC0C-29580823B6FB}" type="pres">
      <dgm:prSet presAssocID="{9887AAD4-671C-2243-B23F-6F6D102A4012}" presName="node" presStyleLbl="node1" presStyleIdx="1" presStyleCnt="5" custScaleX="778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2" presStyleCnt="5" custScaleX="678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3" presStyleCnt="5" custScaleX="7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3C48DAD-00D2-4A4E-AC72-7CB3A0545D4B}" type="pres">
      <dgm:prSet presAssocID="{5251FC95-52A4-DA43-90C4-BEF4D9B3E10E}" presName="node" presStyleLbl="node1" presStyleIdx="4" presStyleCnt="5" custScaleX="92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DE807855-9CDD-324C-81D4-3B87064B6B29}" srcId="{DE49E2BA-261B-EC46-BAF7-6B78BDB6F06F}" destId="{5251FC95-52A4-DA43-90C4-BEF4D9B3E10E}" srcOrd="4" destOrd="0" parTransId="{B584EBF7-2A7D-E045-BCC4-FE73521BF4F3}" sibTransId="{3C854AC4-90AA-854D-BFF7-6114E9ACB01C}"/>
    <dgm:cxn modelId="{4CF37A09-54D8-3D42-AB99-C23496C0D60C}" type="presOf" srcId="{B170FB99-8909-414F-A4FC-4553DD906590}" destId="{1A8802C5-3316-8E4D-AF91-213A1FB07CB7}" srcOrd="0" destOrd="0" presId="urn:microsoft.com/office/officeart/2005/8/layout/process1"/>
    <dgm:cxn modelId="{F550F3EB-D554-514D-9172-65DAE540D191}" srcId="{DE49E2BA-261B-EC46-BAF7-6B78BDB6F06F}" destId="{D8DAD879-37C7-774C-B149-B7250DD6D502}" srcOrd="3" destOrd="0" parTransId="{3057D897-29F9-DD49-B58A-81904BB7F42F}" sibTransId="{FA861C74-A4AA-6341-A5A4-19F33298102E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CB9A7038-0082-124D-944C-551138D6FD64}" srcId="{DE49E2BA-261B-EC46-BAF7-6B78BDB6F06F}" destId="{9887AAD4-671C-2243-B23F-6F6D102A4012}" srcOrd="1" destOrd="0" parTransId="{D5F7F628-C446-034C-A5DE-9482DE1570B8}" sibTransId="{B170FB99-8909-414F-A4FC-4553DD906590}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6FE90E6E-3041-9640-856C-0F56175D90F8}" type="presOf" srcId="{B170FB99-8909-414F-A4FC-4553DD906590}" destId="{E73AAB45-BA46-5E42-A3FA-3E92D321988C}" srcOrd="1" destOrd="0" presId="urn:microsoft.com/office/officeart/2005/8/layout/process1"/>
    <dgm:cxn modelId="{BB304414-4573-A945-A6B9-D92B37E06E0E}" srcId="{DE49E2BA-261B-EC46-BAF7-6B78BDB6F06F}" destId="{801AFE1A-416D-E74C-BBFD-557415AE0194}" srcOrd="2" destOrd="0" parTransId="{2727C292-B037-A740-B806-A17CA3BCFCD5}" sibTransId="{533BC168-BC76-C14E-8694-1DC3B6CF54C5}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FC07CA1A-5A89-A34B-BC81-B07378114F9A}" type="presOf" srcId="{9887AAD4-671C-2243-B23F-6F6D102A4012}" destId="{BB567044-1BE6-FA4E-BC0C-29580823B6F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9AB38FB9-EB03-E148-9B96-F9A0DDDE0CC4}" type="presParOf" srcId="{4A554E7B-4565-9144-9E8A-ED84F42D6595}" destId="{BB567044-1BE6-FA4E-BC0C-29580823B6FB}" srcOrd="2" destOrd="0" presId="urn:microsoft.com/office/officeart/2005/8/layout/process1"/>
    <dgm:cxn modelId="{59EBD95F-7D39-3543-855D-C101B448D001}" type="presParOf" srcId="{4A554E7B-4565-9144-9E8A-ED84F42D6595}" destId="{1A8802C5-3316-8E4D-AF91-213A1FB07CB7}" srcOrd="3" destOrd="0" presId="urn:microsoft.com/office/officeart/2005/8/layout/process1"/>
    <dgm:cxn modelId="{B7FC0E03-7F92-434A-81A9-112F42733C52}" type="presParOf" srcId="{1A8802C5-3316-8E4D-AF91-213A1FB07CB7}" destId="{E73AAB45-BA46-5E42-A3FA-3E92D321988C}" srcOrd="0" destOrd="0" presId="urn:microsoft.com/office/officeart/2005/8/layout/process1"/>
    <dgm:cxn modelId="{D0EC52D1-3E66-8D4A-A2BE-5BB700773E35}" type="presParOf" srcId="{4A554E7B-4565-9144-9E8A-ED84F42D6595}" destId="{C5062774-D3A7-8B40-8FDE-995EBC7DED98}" srcOrd="4" destOrd="0" presId="urn:microsoft.com/office/officeart/2005/8/layout/process1"/>
    <dgm:cxn modelId="{114C4D98-6F06-5A45-82B0-C4314450143E}" type="presParOf" srcId="{4A554E7B-4565-9144-9E8A-ED84F42D6595}" destId="{3029052C-E3B7-CC46-8E23-37ABEDD15F03}" srcOrd="5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6" destOrd="0" presId="urn:microsoft.com/office/officeart/2005/8/layout/process1"/>
    <dgm:cxn modelId="{6D8E31EE-6C8D-C643-A699-16124BF53999}" type="presParOf" srcId="{4A554E7B-4565-9144-9E8A-ED84F42D6595}" destId="{F4B44CBC-FC47-1543-B4A9-F5AEB5CEB6BF}" srcOrd="7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6149" y="240216"/>
          <a:ext cx="1385658" cy="1659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Contact Network Generator</a:t>
          </a:r>
          <a:endParaRPr lang="en-US" sz="1500" kern="1200" dirty="0"/>
        </a:p>
      </dsp:txBody>
      <dsp:txXfrm>
        <a:off x="46734" y="280801"/>
        <a:ext cx="1304488" cy="1578555"/>
      </dsp:txXfrm>
    </dsp:sp>
    <dsp:sp modelId="{1A8802C5-3316-8E4D-AF91-213A1FB07CB7}">
      <dsp:nvSpPr>
        <dsp:cNvPr id="0" name=""/>
        <dsp:cNvSpPr/>
      </dsp:nvSpPr>
      <dsp:spPr>
        <a:xfrm>
          <a:off x="1569837" y="849322"/>
          <a:ext cx="377422" cy="441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569837" y="937625"/>
        <a:ext cx="264195" cy="264907"/>
      </dsp:txXfrm>
    </dsp:sp>
    <dsp:sp modelId="{C5062774-D3A7-8B40-8FDE-995EBC7DED98}">
      <dsp:nvSpPr>
        <dsp:cNvPr id="0" name=""/>
        <dsp:cNvSpPr/>
      </dsp:nvSpPr>
      <dsp:spPr>
        <a:xfrm>
          <a:off x="2103926" y="240216"/>
          <a:ext cx="1551172" cy="1659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Seeds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Seed Selection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Seed Sequence</a:t>
          </a:r>
          <a:endParaRPr lang="en-US" sz="1200" kern="1200" dirty="0"/>
        </a:p>
      </dsp:txBody>
      <dsp:txXfrm>
        <a:off x="2149358" y="285648"/>
        <a:ext cx="1460308" cy="1568861"/>
      </dsp:txXfrm>
    </dsp:sp>
    <dsp:sp modelId="{3029052C-E3B7-CC46-8E23-37ABEDD15F03}">
      <dsp:nvSpPr>
        <dsp:cNvPr id="0" name=""/>
        <dsp:cNvSpPr/>
      </dsp:nvSpPr>
      <dsp:spPr>
        <a:xfrm>
          <a:off x="3833129" y="849322"/>
          <a:ext cx="377422" cy="441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833129" y="937625"/>
        <a:ext cx="264195" cy="264907"/>
      </dsp:txXfrm>
    </dsp:sp>
    <dsp:sp modelId="{2D708B46-B09A-7F44-A9C5-AB1FDCCB92AC}">
      <dsp:nvSpPr>
        <dsp:cNvPr id="0" name=""/>
        <dsp:cNvSpPr/>
      </dsp:nvSpPr>
      <dsp:spPr>
        <a:xfrm>
          <a:off x="4367218" y="240216"/>
          <a:ext cx="2079475" cy="1659725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TRANSMISSIONS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Transmission Node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Transmission Time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Node Evolution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Sequence Evolution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Source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 smtClean="0"/>
            <a:t>EndCriteria</a:t>
          </a:r>
          <a:endParaRPr lang="en-US" sz="1200" kern="1200" dirty="0"/>
        </a:p>
      </dsp:txBody>
      <dsp:txXfrm>
        <a:off x="4415830" y="288828"/>
        <a:ext cx="1982251" cy="1562501"/>
      </dsp:txXfrm>
    </dsp:sp>
    <dsp:sp modelId="{D04E9C78-DFB5-504F-BAA1-0C684C1DAD88}">
      <dsp:nvSpPr>
        <dsp:cNvPr id="0" name=""/>
        <dsp:cNvSpPr/>
      </dsp:nvSpPr>
      <dsp:spPr>
        <a:xfrm>
          <a:off x="6624723" y="849322"/>
          <a:ext cx="377422" cy="441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624723" y="937625"/>
        <a:ext cx="264195" cy="264907"/>
      </dsp:txXfrm>
    </dsp:sp>
    <dsp:sp modelId="{C32824EC-7FEF-D447-AAC6-9346B117354E}">
      <dsp:nvSpPr>
        <dsp:cNvPr id="0" name=""/>
        <dsp:cNvSpPr/>
      </dsp:nvSpPr>
      <dsp:spPr>
        <a:xfrm>
          <a:off x="7158812" y="240216"/>
          <a:ext cx="1553202" cy="1659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VIRAL SAMPLE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 smtClean="0"/>
            <a:t>Num</a:t>
          </a:r>
          <a:r>
            <a:rPr lang="en-US" sz="1200" kern="1200" smtClean="0"/>
            <a:t> Time Sample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Time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 smtClean="0"/>
            <a:t>Num</a:t>
          </a:r>
          <a:r>
            <a:rPr lang="en-US" sz="1200" kern="1200" dirty="0" smtClean="0"/>
            <a:t> Branch Sample</a:t>
          </a:r>
          <a:endParaRPr lang="en-US" sz="1200" kern="1200" dirty="0"/>
        </a:p>
      </dsp:txBody>
      <dsp:txXfrm>
        <a:off x="7204304" y="285708"/>
        <a:ext cx="1462218" cy="1568741"/>
      </dsp:txXfrm>
    </dsp:sp>
    <dsp:sp modelId="{5863E911-18E3-324A-A96A-07671B0F8D24}">
      <dsp:nvSpPr>
        <dsp:cNvPr id="0" name=""/>
        <dsp:cNvSpPr/>
      </dsp:nvSpPr>
      <dsp:spPr>
        <a:xfrm>
          <a:off x="8890044" y="849322"/>
          <a:ext cx="377422" cy="441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8890044" y="937625"/>
        <a:ext cx="264195" cy="264907"/>
      </dsp:txXfrm>
    </dsp:sp>
    <dsp:sp modelId="{E324EA71-C9AB-2943-812E-646AB1B31125}">
      <dsp:nvSpPr>
        <dsp:cNvPr id="0" name=""/>
        <dsp:cNvSpPr/>
      </dsp:nvSpPr>
      <dsp:spPr>
        <a:xfrm>
          <a:off x="9424134" y="240216"/>
          <a:ext cx="1635113" cy="1659725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ERROR FREE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</a:t>
          </a:r>
          <a:endParaRPr lang="en-US" sz="1500" kern="1200" dirty="0"/>
        </a:p>
      </dsp:txBody>
      <dsp:txXfrm>
        <a:off x="9472025" y="288107"/>
        <a:ext cx="1539331" cy="1563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2953" y="461428"/>
          <a:ext cx="1513795" cy="1217301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ERROR FREE DATA</a:t>
          </a:r>
          <a:endParaRPr lang="en-US" sz="2000" kern="1200" dirty="0"/>
        </a:p>
      </dsp:txBody>
      <dsp:txXfrm>
        <a:off x="38607" y="497082"/>
        <a:ext cx="1442487" cy="1145993"/>
      </dsp:txXfrm>
    </dsp:sp>
    <dsp:sp modelId="{FF12BBB7-C98F-004B-97D1-6F33A956F885}">
      <dsp:nvSpPr>
        <dsp:cNvPr id="0" name=""/>
        <dsp:cNvSpPr/>
      </dsp:nvSpPr>
      <dsp:spPr>
        <a:xfrm>
          <a:off x="1719632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19632" y="919133"/>
        <a:ext cx="301079" cy="301891"/>
      </dsp:txXfrm>
    </dsp:sp>
    <dsp:sp modelId="{BB567044-1BE6-FA4E-BC0C-29580823B6FB}">
      <dsp:nvSpPr>
        <dsp:cNvPr id="0" name=""/>
        <dsp:cNvSpPr/>
      </dsp:nvSpPr>
      <dsp:spPr>
        <a:xfrm>
          <a:off x="2328283" y="461428"/>
          <a:ext cx="1579104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Post Validation</a:t>
          </a:r>
          <a:endParaRPr lang="en-US" sz="2000" kern="1200" dirty="0"/>
        </a:p>
      </dsp:txBody>
      <dsp:txXfrm>
        <a:off x="2363937" y="497082"/>
        <a:ext cx="1507796" cy="1145993"/>
      </dsp:txXfrm>
    </dsp:sp>
    <dsp:sp modelId="{1A8802C5-3316-8E4D-AF91-213A1FB07CB7}">
      <dsp:nvSpPr>
        <dsp:cNvPr id="0" name=""/>
        <dsp:cNvSpPr/>
      </dsp:nvSpPr>
      <dsp:spPr>
        <a:xfrm>
          <a:off x="4110271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110271" y="919133"/>
        <a:ext cx="301079" cy="301891"/>
      </dsp:txXfrm>
    </dsp:sp>
    <dsp:sp modelId="{C5062774-D3A7-8B40-8FDE-995EBC7DED98}">
      <dsp:nvSpPr>
        <dsp:cNvPr id="0" name=""/>
        <dsp:cNvSpPr/>
      </dsp:nvSpPr>
      <dsp:spPr>
        <a:xfrm>
          <a:off x="4718922" y="461428"/>
          <a:ext cx="1375753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Node Sample</a:t>
          </a:r>
          <a:endParaRPr lang="en-US" sz="2000" kern="1200" dirty="0"/>
        </a:p>
      </dsp:txBody>
      <dsp:txXfrm>
        <a:off x="4754576" y="497082"/>
        <a:ext cx="1304445" cy="1145993"/>
      </dsp:txXfrm>
    </dsp:sp>
    <dsp:sp modelId="{3029052C-E3B7-CC46-8E23-37ABEDD15F03}">
      <dsp:nvSpPr>
        <dsp:cNvPr id="0" name=""/>
        <dsp:cNvSpPr/>
      </dsp:nvSpPr>
      <dsp:spPr>
        <a:xfrm>
          <a:off x="6297559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297559" y="919133"/>
        <a:ext cx="301079" cy="301891"/>
      </dsp:txXfrm>
    </dsp:sp>
    <dsp:sp modelId="{435D2948-DD5F-BA48-A4C2-3ADB352C2698}">
      <dsp:nvSpPr>
        <dsp:cNvPr id="0" name=""/>
        <dsp:cNvSpPr/>
      </dsp:nvSpPr>
      <dsp:spPr>
        <a:xfrm>
          <a:off x="6906210" y="461428"/>
          <a:ext cx="1477094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Sequencing</a:t>
          </a:r>
          <a:endParaRPr lang="en-US" sz="2000" kern="1200" dirty="0"/>
        </a:p>
      </dsp:txBody>
      <dsp:txXfrm>
        <a:off x="6941864" y="497082"/>
        <a:ext cx="1405786" cy="1145993"/>
      </dsp:txXfrm>
    </dsp:sp>
    <dsp:sp modelId="{F4B44CBC-FC47-1543-B4A9-F5AEB5CEB6BF}">
      <dsp:nvSpPr>
        <dsp:cNvPr id="0" name=""/>
        <dsp:cNvSpPr/>
      </dsp:nvSpPr>
      <dsp:spPr>
        <a:xfrm>
          <a:off x="8586188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586188" y="919133"/>
        <a:ext cx="301079" cy="301891"/>
      </dsp:txXfrm>
    </dsp:sp>
    <dsp:sp modelId="{93C48DAD-00D2-4A4E-AC72-7CB3A0545D4B}">
      <dsp:nvSpPr>
        <dsp:cNvPr id="0" name=""/>
        <dsp:cNvSpPr/>
      </dsp:nvSpPr>
      <dsp:spPr>
        <a:xfrm>
          <a:off x="9194839" y="461428"/>
          <a:ext cx="1867604" cy="121730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ERROR PRONE DATA</a:t>
          </a:r>
          <a:endParaRPr lang="en-US" sz="2000" kern="1200" dirty="0"/>
        </a:p>
      </dsp:txBody>
      <dsp:txXfrm>
        <a:off x="9230493" y="497082"/>
        <a:ext cx="1796296" cy="1145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17502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624949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96232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582829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14689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970949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06790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130751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33105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61420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33802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7870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244167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010407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75341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0238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60119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4783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997415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47271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072343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097430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7630104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473608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4508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724508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9724508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9724508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724508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724508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724508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4508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724508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9724508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9724508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724508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9724508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724508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9724508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724508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9724508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9724508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9724508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9724508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9724508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9724508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724508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9724508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SVITR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FAVITES: General Workflow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72518874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14770446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Gonorrhea (</a:t>
            </a:r>
            <a:r>
              <a:rPr lang="en-US" dirty="0" err="1" smtClean="0"/>
              <a:t>Hethcote</a:t>
            </a:r>
            <a:r>
              <a:rPr lang="en-US" dirty="0" smtClean="0"/>
              <a:t> &amp; </a:t>
            </a:r>
            <a:r>
              <a:rPr lang="en-US" dirty="0" err="1" smtClean="0"/>
              <a:t>Yorke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HIV-ART (</a:t>
            </a:r>
            <a:r>
              <a:rPr lang="en-US" dirty="0" err="1" smtClean="0"/>
              <a:t>Granich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NS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D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A1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 smtClean="0"/>
              <a:t>HIV-</a:t>
            </a:r>
            <a:r>
              <a:rPr lang="en-US" dirty="0" err="1" smtClean="0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MSU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MSCH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MSC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MIAH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MI1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152</Words>
  <Application>Microsoft Macintosh PowerPoint</Application>
  <PresentationFormat>Widescreen</PresentationFormat>
  <Paragraphs>111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FAVITES: General Workflow</vt:lpstr>
      <vt:lpstr>Gonorrhea (Hethcote &amp; Yorke)</vt:lpstr>
      <vt:lpstr>HIV-ART (Granich)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Niema Moshiri</cp:lastModifiedBy>
  <cp:revision>105</cp:revision>
  <dcterms:created xsi:type="dcterms:W3CDTF">2017-05-07T04:57:51Z</dcterms:created>
  <dcterms:modified xsi:type="dcterms:W3CDTF">2017-05-31T21:53:39Z</dcterms:modified>
</cp:coreProperties>
</file>