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541"/>
  </p:normalViewPr>
  <p:slideViewPr>
    <p:cSldViewPr snapToGrid="0" snapToObjects="1">
      <p:cViewPr>
        <p:scale>
          <a:sx n="120" d="100"/>
          <a:sy n="120" d="100"/>
        </p:scale>
        <p:origin x="6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18E99926-284D-AC48-B133-B6741135C7D5}">
      <dgm:prSet/>
      <dgm:spPr/>
      <dgm:t>
        <a:bodyPr/>
        <a:lstStyle/>
        <a:p>
          <a:pPr algn="ctr"/>
          <a:r>
            <a:rPr lang="en-US" dirty="0" smtClean="0"/>
            <a:t>VIRAL SAMPLING</a:t>
          </a:r>
          <a:endParaRPr lang="en-US" dirty="0"/>
        </a:p>
      </dgm:t>
    </dgm:pt>
    <dgm:pt modelId="{502B8BCD-5A28-B04B-BF6A-9A282CE74463}" type="parTrans" cxnId="{9FC0AE21-94E2-304F-8839-51B9DCF58FAE}">
      <dgm:prSet/>
      <dgm:spPr/>
      <dgm:t>
        <a:bodyPr/>
        <a:lstStyle/>
        <a:p>
          <a:endParaRPr lang="en-US"/>
        </a:p>
      </dgm:t>
    </dgm:pt>
    <dgm:pt modelId="{2AF9CE26-6AA6-384D-9EA7-6F9D0A8D9E20}" type="sibTrans" cxnId="{9FC0AE21-94E2-304F-8839-51B9DCF58FAE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6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5E813D0-5190-CE48-A1DC-87CBC0399B9A}" type="pres">
      <dgm:prSet presAssocID="{18E99926-284D-AC48-B133-B6741135C7D5}" presName="node" presStyleLbl="node1" presStyleIdx="4" presStyleCnt="6">
        <dgm:presLayoutVars>
          <dgm:bulletEnabled val="1"/>
        </dgm:presLayoutVars>
      </dgm:prSet>
      <dgm:spPr/>
    </dgm:pt>
    <dgm:pt modelId="{B21487EB-FC70-6949-B938-5125DF3A9387}" type="pres">
      <dgm:prSet presAssocID="{2AF9CE26-6AA6-384D-9EA7-6F9D0A8D9E20}" presName="sibTrans" presStyleLbl="sibTrans2D1" presStyleIdx="4" presStyleCnt="5"/>
      <dgm:spPr/>
    </dgm:pt>
    <dgm:pt modelId="{E9E8E010-8E32-764D-ACA5-DE0C52FE9BDF}" type="pres">
      <dgm:prSet presAssocID="{2AF9CE26-6AA6-384D-9EA7-6F9D0A8D9E20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80855751-E542-F849-819A-353267323FA4}" type="presOf" srcId="{533BC168-BC76-C14E-8694-1DC3B6CF54C5}" destId="{A8C226CF-C78B-EB4E-86A6-1B0387CFF648}" srcOrd="1" destOrd="0" presId="urn:microsoft.com/office/officeart/2005/8/layout/process1"/>
    <dgm:cxn modelId="{22EFD2D7-209B-EE4E-9847-AC5F0F0DC3E2}" type="presOf" srcId="{B170FB99-8909-414F-A4FC-4553DD906590}" destId="{1A8802C5-3316-8E4D-AF91-213A1FB07CB7}" srcOrd="0" destOrd="0" presId="urn:microsoft.com/office/officeart/2005/8/layout/process1"/>
    <dgm:cxn modelId="{94B3DEE1-393A-C941-B585-E0C4BC43F1D8}" type="presOf" srcId="{801AFE1A-416D-E74C-BBFD-557415AE0194}" destId="{C5062774-D3A7-8B40-8FDE-995EBC7DED98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6CD110AE-FE0A-844B-ABED-1AEC1B4043C5}" type="presOf" srcId="{CA1E943E-3AB1-4942-9397-CA0E4F86BC17}" destId="{35E813D0-5190-CE48-A1DC-87CBC0399B9A}" srcOrd="0" destOrd="1" presId="urn:microsoft.com/office/officeart/2005/8/layout/process1"/>
    <dgm:cxn modelId="{5E9248BD-7FA2-D444-B67C-7782DA499A83}" type="presOf" srcId="{94769534-4246-8C4F-A5A5-FDCD149EA162}" destId="{2D708B46-B09A-7F44-A9C5-AB1FDCCB92AC}" srcOrd="0" destOrd="5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2774BCBB-D5E1-634D-8EEF-BFF8F364A6B8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9B45ADD8-7611-F84A-A3ED-0E4F78265B4B}" type="presOf" srcId="{D29243F3-EA9B-7C4B-B882-B4CED33A4238}" destId="{2D708B46-B09A-7F44-A9C5-AB1FDCCB92AC}" srcOrd="0" destOrd="6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C5BDF057-D300-D140-82D6-321C2EA4146C}" type="presOf" srcId="{0D3DF110-F666-A04E-8B34-4B0F25524A57}" destId="{2D708B46-B09A-7F44-A9C5-AB1FDCCB92AC}" srcOrd="0" destOrd="3" presId="urn:microsoft.com/office/officeart/2005/8/layout/process1"/>
    <dgm:cxn modelId="{B174105E-0E8D-4C47-9546-5C64827D2AD6}" type="presOf" srcId="{FA861C74-A4AA-6341-A5A4-19F33298102E}" destId="{80A3280C-1FE1-F741-8E7B-2B8CCCBB28E5}" srcOrd="1" destOrd="0" presId="urn:microsoft.com/office/officeart/2005/8/layout/process1"/>
    <dgm:cxn modelId="{7DC0BE5D-0A7E-3A4A-A810-886B53000704}" type="presOf" srcId="{E87FC9F4-306A-C441-847C-3B779F386673}" destId="{2D708B46-B09A-7F44-A9C5-AB1FDCCB92AC}" srcOrd="0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D1DB1BA2-0145-A744-8DD9-97F1B5831B8A}" type="presOf" srcId="{4CC5DAE6-00C4-BD4A-B969-A1FB5B516F57}" destId="{FC94D377-6A7C-C04B-BE77-5081195182EA}" srcOrd="1" destOrd="0" presId="urn:microsoft.com/office/officeart/2005/8/layout/process1"/>
    <dgm:cxn modelId="{D417FEBC-87C7-554A-A0BB-29AABF1D15F7}" type="presOf" srcId="{234F4A0B-8092-0C47-A9C3-FFE7AA8C6D2A}" destId="{2D708B46-B09A-7F44-A9C5-AB1FDCCB92AC}" srcOrd="0" destOrd="1" presId="urn:microsoft.com/office/officeart/2005/8/layout/process1"/>
    <dgm:cxn modelId="{AFDA51F3-0210-5643-B334-ECB4525ED394}" type="presOf" srcId="{A7240CC4-9D82-DA47-B691-1F13DBBD256B}" destId="{2D708B46-B09A-7F44-A9C5-AB1FDCCB92AC}" srcOrd="0" destOrd="2" presId="urn:microsoft.com/office/officeart/2005/8/layout/process1"/>
    <dgm:cxn modelId="{B014011E-543C-1C44-9695-07F6C9DEA0C4}" type="presOf" srcId="{4CC5DAE6-00C4-BD4A-B969-A1FB5B516F57}" destId="{D04E9C78-DFB5-504F-BAA1-0C684C1DAD88}" srcOrd="0" destOrd="0" presId="urn:microsoft.com/office/officeart/2005/8/layout/process1"/>
    <dgm:cxn modelId="{8F0D6BB2-DEF6-8448-A0AC-2A1DDCCB2E85}" type="presOf" srcId="{18E99926-284D-AC48-B133-B6741135C7D5}" destId="{35E813D0-5190-CE48-A1DC-87CBC0399B9A}" srcOrd="0" destOrd="0" presId="urn:microsoft.com/office/officeart/2005/8/layout/process1"/>
    <dgm:cxn modelId="{7EA5C140-09E5-544C-BFA4-6CBA5476B62D}" type="presOf" srcId="{B170FB99-8909-414F-A4FC-4553DD906590}" destId="{E73AAB45-BA46-5E42-A3FA-3E92D321988C}" srcOrd="1" destOrd="0" presId="urn:microsoft.com/office/officeart/2005/8/layout/process1"/>
    <dgm:cxn modelId="{F009B577-7123-EC49-86FD-9DF0ACA384CF}" type="presOf" srcId="{9887AAD4-671C-2243-B23F-6F6D102A4012}" destId="{BB567044-1BE6-FA4E-BC0C-29580823B6FB}" srcOrd="0" destOrd="0" presId="urn:microsoft.com/office/officeart/2005/8/layout/process1"/>
    <dgm:cxn modelId="{851AB8B6-F1D6-C64F-AE4B-E0F5252E4653}" srcId="{18E99926-284D-AC48-B133-B6741135C7D5}" destId="{CA1E943E-3AB1-4942-9397-CA0E4F86BC17}" srcOrd="0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F448A991-3FBB-2741-A193-BAEF1941F36F}" type="presOf" srcId="{88049AEE-4468-7944-9BC4-14997D6BF2C6}" destId="{35E813D0-5190-CE48-A1DC-87CBC0399B9A}" srcOrd="0" destOrd="2" presId="urn:microsoft.com/office/officeart/2005/8/layout/process1"/>
    <dgm:cxn modelId="{77EDC821-2272-484E-89FF-6C83D6170F38}" type="presOf" srcId="{533BC168-BC76-C14E-8694-1DC3B6CF54C5}" destId="{3029052C-E3B7-CC46-8E23-37ABEDD15F03}" srcOrd="0" destOrd="0" presId="urn:microsoft.com/office/officeart/2005/8/layout/process1"/>
    <dgm:cxn modelId="{5C851F5A-680D-144B-811D-3D1E309EFEE9}" type="presOf" srcId="{D8DAD879-37C7-774C-B149-B7250DD6D502}" destId="{435D2948-DD5F-BA48-A4C2-3ADB352C2698}" srcOrd="0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9FC0AE21-94E2-304F-8839-51B9DCF58FAE}" srcId="{DE49E2BA-261B-EC46-BAF7-6B78BDB6F06F}" destId="{18E99926-284D-AC48-B133-B6741135C7D5}" srcOrd="4" destOrd="0" parTransId="{502B8BCD-5A28-B04B-BF6A-9A282CE74463}" sibTransId="{2AF9CE26-6AA6-384D-9EA7-6F9D0A8D9E20}"/>
    <dgm:cxn modelId="{8C20B716-35EB-DD46-80A9-283528A4D32B}" type="presOf" srcId="{DF7BE7E2-BD5F-EF42-98DF-684B0794E6B7}" destId="{2D708B46-B09A-7F44-A9C5-AB1FDCCB92AC}" srcOrd="0" destOrd="4" presId="urn:microsoft.com/office/officeart/2005/8/layout/process1"/>
    <dgm:cxn modelId="{D173F307-14ED-7140-9F70-FFA2C97805ED}" srcId="{18E99926-284D-AC48-B133-B6741135C7D5}" destId="{88049AEE-4468-7944-9BC4-14997D6BF2C6}" srcOrd="1" destOrd="0" parTransId="{0610C57B-14B5-1847-BB28-6D239E823079}" sibTransId="{04A104A5-C4E3-9B4B-A8BD-AD63E82C498A}"/>
    <dgm:cxn modelId="{8D983F07-C7FA-424C-B141-23E89AA1844C}" type="presOf" srcId="{2AF9CE26-6AA6-384D-9EA7-6F9D0A8D9E20}" destId="{E9E8E010-8E32-764D-ACA5-DE0C52FE9BDF}" srcOrd="1" destOrd="0" presId="urn:microsoft.com/office/officeart/2005/8/layout/process1"/>
    <dgm:cxn modelId="{E95676F7-0D56-064D-A14B-C5B991082B22}" type="presOf" srcId="{FA861C74-A4AA-6341-A5A4-19F33298102E}" destId="{F4B44CBC-FC47-1543-B4A9-F5AEB5CEB6BF}" srcOrd="0" destOrd="0" presId="urn:microsoft.com/office/officeart/2005/8/layout/process1"/>
    <dgm:cxn modelId="{04BFFDEF-A8EF-0D42-B1E7-61E1FCA4C0BB}" type="presOf" srcId="{2AF9CE26-6AA6-384D-9EA7-6F9D0A8D9E20}" destId="{B21487EB-FC70-6949-B938-5125DF3A9387}" srcOrd="0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12A2D0CE-1F39-DD47-A7D3-1F47E8D5806A}" type="presParOf" srcId="{4A554E7B-4565-9144-9E8A-ED84F42D6595}" destId="{BB567044-1BE6-FA4E-BC0C-29580823B6FB}" srcOrd="0" destOrd="0" presId="urn:microsoft.com/office/officeart/2005/8/layout/process1"/>
    <dgm:cxn modelId="{E235A19D-7D5F-5740-ABE9-E43C4410A380}" type="presParOf" srcId="{4A554E7B-4565-9144-9E8A-ED84F42D6595}" destId="{1A8802C5-3316-8E4D-AF91-213A1FB07CB7}" srcOrd="1" destOrd="0" presId="urn:microsoft.com/office/officeart/2005/8/layout/process1"/>
    <dgm:cxn modelId="{475F1D90-8EB1-9C4B-B27A-1411E60A6BD2}" type="presParOf" srcId="{1A8802C5-3316-8E4D-AF91-213A1FB07CB7}" destId="{E73AAB45-BA46-5E42-A3FA-3E92D321988C}" srcOrd="0" destOrd="0" presId="urn:microsoft.com/office/officeart/2005/8/layout/process1"/>
    <dgm:cxn modelId="{B3BEDDC7-F242-FF47-8EAC-8A93C7FD05C5}" type="presParOf" srcId="{4A554E7B-4565-9144-9E8A-ED84F42D6595}" destId="{C5062774-D3A7-8B40-8FDE-995EBC7DED98}" srcOrd="2" destOrd="0" presId="urn:microsoft.com/office/officeart/2005/8/layout/process1"/>
    <dgm:cxn modelId="{9D8615D0-6042-3540-A20E-AE7EAF5B2E80}" type="presParOf" srcId="{4A554E7B-4565-9144-9E8A-ED84F42D6595}" destId="{3029052C-E3B7-CC46-8E23-37ABEDD15F03}" srcOrd="3" destOrd="0" presId="urn:microsoft.com/office/officeart/2005/8/layout/process1"/>
    <dgm:cxn modelId="{23C87EEE-F2E3-3040-81A7-F673F389606D}" type="presParOf" srcId="{3029052C-E3B7-CC46-8E23-37ABEDD15F03}" destId="{A8C226CF-C78B-EB4E-86A6-1B0387CFF648}" srcOrd="0" destOrd="0" presId="urn:microsoft.com/office/officeart/2005/8/layout/process1"/>
    <dgm:cxn modelId="{F8C8627C-CAD7-A14A-9EBC-779E9B0F5E85}" type="presParOf" srcId="{4A554E7B-4565-9144-9E8A-ED84F42D6595}" destId="{435D2948-DD5F-BA48-A4C2-3ADB352C2698}" srcOrd="4" destOrd="0" presId="urn:microsoft.com/office/officeart/2005/8/layout/process1"/>
    <dgm:cxn modelId="{E670CB9A-5CF9-4F49-B86D-7374ECC3E4E9}" type="presParOf" srcId="{4A554E7B-4565-9144-9E8A-ED84F42D6595}" destId="{F4B44CBC-FC47-1543-B4A9-F5AEB5CEB6BF}" srcOrd="5" destOrd="0" presId="urn:microsoft.com/office/officeart/2005/8/layout/process1"/>
    <dgm:cxn modelId="{2F3D437D-3391-2B46-8838-8893753D07E0}" type="presParOf" srcId="{F4B44CBC-FC47-1543-B4A9-F5AEB5CEB6BF}" destId="{80A3280C-1FE1-F741-8E7B-2B8CCCBB28E5}" srcOrd="0" destOrd="0" presId="urn:microsoft.com/office/officeart/2005/8/layout/process1"/>
    <dgm:cxn modelId="{B8DC972B-33BC-764D-A052-0787EEF9E223}" type="presParOf" srcId="{4A554E7B-4565-9144-9E8A-ED84F42D6595}" destId="{2D708B46-B09A-7F44-A9C5-AB1FDCCB92AC}" srcOrd="6" destOrd="0" presId="urn:microsoft.com/office/officeart/2005/8/layout/process1"/>
    <dgm:cxn modelId="{E44E686C-3D09-C34D-9F7E-4E162F89A96E}" type="presParOf" srcId="{4A554E7B-4565-9144-9E8A-ED84F42D6595}" destId="{D04E9C78-DFB5-504F-BAA1-0C684C1DAD88}" srcOrd="7" destOrd="0" presId="urn:microsoft.com/office/officeart/2005/8/layout/process1"/>
    <dgm:cxn modelId="{FF4B5919-C00C-9545-A748-A0E10B591175}" type="presParOf" srcId="{D04E9C78-DFB5-504F-BAA1-0C684C1DAD88}" destId="{FC94D377-6A7C-C04B-BE77-5081195182EA}" srcOrd="0" destOrd="0" presId="urn:microsoft.com/office/officeart/2005/8/layout/process1"/>
    <dgm:cxn modelId="{2BDC5073-59B1-094C-B64B-08B84B35359E}" type="presParOf" srcId="{4A554E7B-4565-9144-9E8A-ED84F42D6595}" destId="{35E813D0-5190-CE48-A1DC-87CBC0399B9A}" srcOrd="8" destOrd="0" presId="urn:microsoft.com/office/officeart/2005/8/layout/process1"/>
    <dgm:cxn modelId="{AD3C00F5-33C3-F94E-A5E1-A23CBB6490C7}" type="presParOf" srcId="{4A554E7B-4565-9144-9E8A-ED84F42D6595}" destId="{B21487EB-FC70-6949-B938-5125DF3A9387}" srcOrd="9" destOrd="0" presId="urn:microsoft.com/office/officeart/2005/8/layout/process1"/>
    <dgm:cxn modelId="{D976844F-A33D-A943-8EC9-F1ED89434808}" type="presParOf" srcId="{B21487EB-FC70-6949-B938-5125DF3A9387}" destId="{E9E8E010-8E32-764D-ACA5-DE0C52FE9BDF}" srcOrd="0" destOrd="0" presId="urn:microsoft.com/office/officeart/2005/8/layout/process1"/>
    <dgm:cxn modelId="{282C5376-289F-7B40-9981-0623B7D3A9C1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3293" y="308373"/>
          <a:ext cx="1183802" cy="1523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Contact Network Generator</a:t>
          </a:r>
          <a:endParaRPr lang="en-US" sz="1300" kern="1200" dirty="0"/>
        </a:p>
      </dsp:txBody>
      <dsp:txXfrm>
        <a:off x="37965" y="343045"/>
        <a:ext cx="1114458" cy="1454067"/>
      </dsp:txXfrm>
    </dsp:sp>
    <dsp:sp modelId="{1A8802C5-3316-8E4D-AF91-213A1FB07CB7}">
      <dsp:nvSpPr>
        <dsp:cNvPr id="0" name=""/>
        <dsp:cNvSpPr/>
      </dsp:nvSpPr>
      <dsp:spPr>
        <a:xfrm>
          <a:off x="1339191" y="881481"/>
          <a:ext cx="322441" cy="377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39191" y="956920"/>
        <a:ext cx="225709" cy="226318"/>
      </dsp:txXfrm>
    </dsp:sp>
    <dsp:sp modelId="{C5062774-D3A7-8B40-8FDE-995EBC7DED98}">
      <dsp:nvSpPr>
        <dsp:cNvPr id="0" name=""/>
        <dsp:cNvSpPr/>
      </dsp:nvSpPr>
      <dsp:spPr>
        <a:xfrm>
          <a:off x="1795476" y="308373"/>
          <a:ext cx="1031357" cy="1523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Selection</a:t>
          </a:r>
          <a:endParaRPr lang="en-US" sz="1300" kern="1200" dirty="0"/>
        </a:p>
      </dsp:txBody>
      <dsp:txXfrm>
        <a:off x="1825683" y="338580"/>
        <a:ext cx="970943" cy="1462997"/>
      </dsp:txXfrm>
    </dsp:sp>
    <dsp:sp modelId="{3029052C-E3B7-CC46-8E23-37ABEDD15F03}">
      <dsp:nvSpPr>
        <dsp:cNvPr id="0" name=""/>
        <dsp:cNvSpPr/>
      </dsp:nvSpPr>
      <dsp:spPr>
        <a:xfrm>
          <a:off x="2978929" y="881481"/>
          <a:ext cx="322441" cy="377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78929" y="956920"/>
        <a:ext cx="225709" cy="226318"/>
      </dsp:txXfrm>
    </dsp:sp>
    <dsp:sp modelId="{435D2948-DD5F-BA48-A4C2-3ADB352C2698}">
      <dsp:nvSpPr>
        <dsp:cNvPr id="0" name=""/>
        <dsp:cNvSpPr/>
      </dsp:nvSpPr>
      <dsp:spPr>
        <a:xfrm>
          <a:off x="3435214" y="308373"/>
          <a:ext cx="1107328" cy="15234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Seed Sequence</a:t>
          </a:r>
          <a:endParaRPr lang="en-US" sz="1300" kern="1200" dirty="0"/>
        </a:p>
      </dsp:txBody>
      <dsp:txXfrm>
        <a:off x="3467647" y="340806"/>
        <a:ext cx="1042462" cy="1458545"/>
      </dsp:txXfrm>
    </dsp:sp>
    <dsp:sp modelId="{F4B44CBC-FC47-1543-B4A9-F5AEB5CEB6BF}">
      <dsp:nvSpPr>
        <dsp:cNvPr id="0" name=""/>
        <dsp:cNvSpPr/>
      </dsp:nvSpPr>
      <dsp:spPr>
        <a:xfrm>
          <a:off x="4694638" y="881481"/>
          <a:ext cx="322441" cy="377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694638" y="956920"/>
        <a:ext cx="225709" cy="226318"/>
      </dsp:txXfrm>
    </dsp:sp>
    <dsp:sp modelId="{2D708B46-B09A-7F44-A9C5-AB1FDCCB92AC}">
      <dsp:nvSpPr>
        <dsp:cNvPr id="0" name=""/>
        <dsp:cNvSpPr/>
      </dsp:nvSpPr>
      <dsp:spPr>
        <a:xfrm>
          <a:off x="5150924" y="308373"/>
          <a:ext cx="1776547" cy="1523411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5195543" y="352992"/>
        <a:ext cx="1687309" cy="1434173"/>
      </dsp:txXfrm>
    </dsp:sp>
    <dsp:sp modelId="{D04E9C78-DFB5-504F-BAA1-0C684C1DAD88}">
      <dsp:nvSpPr>
        <dsp:cNvPr id="0" name=""/>
        <dsp:cNvSpPr/>
      </dsp:nvSpPr>
      <dsp:spPr>
        <a:xfrm>
          <a:off x="7079567" y="881481"/>
          <a:ext cx="322441" cy="377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079567" y="956920"/>
        <a:ext cx="225709" cy="226318"/>
      </dsp:txXfrm>
    </dsp:sp>
    <dsp:sp modelId="{35E813D0-5190-CE48-A1DC-87CBC0399B9A}">
      <dsp:nvSpPr>
        <dsp:cNvPr id="0" name=""/>
        <dsp:cNvSpPr/>
      </dsp:nvSpPr>
      <dsp:spPr>
        <a:xfrm>
          <a:off x="7535852" y="143249"/>
          <a:ext cx="1520951" cy="1853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SAMPLING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7580399" y="187796"/>
        <a:ext cx="1431857" cy="1764565"/>
      </dsp:txXfrm>
    </dsp:sp>
    <dsp:sp modelId="{B21487EB-FC70-6949-B938-5125DF3A9387}">
      <dsp:nvSpPr>
        <dsp:cNvPr id="0" name=""/>
        <dsp:cNvSpPr/>
      </dsp:nvSpPr>
      <dsp:spPr>
        <a:xfrm>
          <a:off x="9208899" y="881481"/>
          <a:ext cx="322441" cy="377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08899" y="956920"/>
        <a:ext cx="225709" cy="226318"/>
      </dsp:txXfrm>
    </dsp:sp>
    <dsp:sp modelId="{E324EA71-C9AB-2943-812E-646AB1B31125}">
      <dsp:nvSpPr>
        <dsp:cNvPr id="0" name=""/>
        <dsp:cNvSpPr/>
      </dsp:nvSpPr>
      <dsp:spPr>
        <a:xfrm>
          <a:off x="9665185" y="308373"/>
          <a:ext cx="1396918" cy="152341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ERROR FREE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</a:t>
          </a:r>
          <a:endParaRPr lang="en-US" sz="1300" kern="1200" dirty="0"/>
        </a:p>
      </dsp:txBody>
      <dsp:txXfrm>
        <a:off x="9706099" y="349287"/>
        <a:ext cx="1315090" cy="1441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62770009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5956719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148</Words>
  <Application>Microsoft Macintosh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97</cp:revision>
  <dcterms:created xsi:type="dcterms:W3CDTF">2017-05-07T04:57:51Z</dcterms:created>
  <dcterms:modified xsi:type="dcterms:W3CDTF">2017-05-22T17:35:13Z</dcterms:modified>
</cp:coreProperties>
</file>