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0" r:id="rId4"/>
    <p:sldId id="268" r:id="rId5"/>
    <p:sldId id="258" r:id="rId6"/>
    <p:sldId id="259" r:id="rId7"/>
    <p:sldId id="261" r:id="rId8"/>
    <p:sldId id="269" r:id="rId9"/>
    <p:sldId id="267" r:id="rId10"/>
    <p:sldId id="26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20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9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3498718" y="699495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4701977" y="666675"/>
            <a:ext cx="1258723" cy="2095142"/>
            <a:chOff x="3425864" y="154462"/>
            <a:chExt cx="1258723" cy="209514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4932856-7F53-EC49-BD83-54EE2724989A}"/>
                </a:ext>
              </a:extLst>
            </p:cNvPr>
            <p:cNvSpPr txBox="1"/>
            <p:nvPr/>
          </p:nvSpPr>
          <p:spPr>
            <a:xfrm>
              <a:off x="3456262" y="154462"/>
              <a:ext cx="487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</a:t>
              </a:r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01B1DF-B9B3-6648-B95F-AB810BBD4178}"/>
                </a:ext>
              </a:extLst>
            </p:cNvPr>
            <p:cNvSpPr txBox="1"/>
            <p:nvPr/>
          </p:nvSpPr>
          <p:spPr>
            <a:xfrm>
              <a:off x="3425864" y="1343270"/>
              <a:ext cx="5278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9B64519-B4B9-7545-A06E-72F0B99C8C55}"/>
              </a:ext>
            </a:extLst>
          </p:cNvPr>
          <p:cNvGrpSpPr/>
          <p:nvPr/>
        </p:nvGrpSpPr>
        <p:grpSpPr>
          <a:xfrm>
            <a:off x="5991101" y="661776"/>
            <a:ext cx="1241934" cy="905086"/>
            <a:chOff x="4486631" y="141949"/>
            <a:chExt cx="1241934" cy="905086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A5C5DC2-38F5-0D49-B76A-7E4D1B4F999B}"/>
                </a:ext>
              </a:extLst>
            </p:cNvPr>
            <p:cNvCxnSpPr>
              <a:cxnSpLocks/>
            </p:cNvCxnSpPr>
            <p:nvPr/>
          </p:nvCxnSpPr>
          <p:spPr>
            <a:xfrm>
              <a:off x="5459573" y="523426"/>
              <a:ext cx="0" cy="42235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5EEA0E2-E2CF-5048-88EB-B478E2939EF2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8398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13B8EB6-9C55-9A46-8827-9F4FF04ACA15}"/>
                </a:ext>
              </a:extLst>
            </p:cNvPr>
            <p:cNvSpPr txBox="1"/>
            <p:nvPr/>
          </p:nvSpPr>
          <p:spPr>
            <a:xfrm>
              <a:off x="4486631" y="189313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4a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AE3E39-3343-9A45-8FC4-38032EC13327}"/>
                </a:ext>
              </a:extLst>
            </p:cNvPr>
            <p:cNvCxnSpPr>
              <a:cxnSpLocks/>
            </p:cNvCxnSpPr>
            <p:nvPr/>
          </p:nvCxnSpPr>
          <p:spPr>
            <a:xfrm>
              <a:off x="5699914" y="183984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7674450-BF5A-3243-B865-167C914EE87F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025281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C8E42-0D08-4349-8A97-BCAAADB99586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83984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5354587-8E5B-8B4F-93B4-BE956DEBF0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3348" y="313982"/>
              <a:ext cx="0" cy="63180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308A451-35CA-BA48-A848-686945020304}"/>
                    </a:ext>
                  </a:extLst>
                </p:cNvPr>
                <p:cNvSpPr txBox="1"/>
                <p:nvPr/>
              </p:nvSpPr>
              <p:spPr>
                <a:xfrm>
                  <a:off x="5411886" y="141949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308A451-35CA-BA48-A848-686945020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886" y="141949"/>
                  <a:ext cx="31585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0C96423-C397-B140-87A1-A056968BBBF3}"/>
                    </a:ext>
                  </a:extLst>
                </p:cNvPr>
                <p:cNvSpPr txBox="1"/>
                <p:nvPr/>
              </p:nvSpPr>
              <p:spPr>
                <a:xfrm>
                  <a:off x="5412712" y="351393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0C96423-C397-B140-87A1-A056968BB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712" y="351393"/>
                  <a:ext cx="315853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6BACFB7-252D-3243-AA5E-FED1D624181D}"/>
                </a:ext>
              </a:extLst>
            </p:cNvPr>
            <p:cNvCxnSpPr>
              <a:cxnSpLocks/>
            </p:cNvCxnSpPr>
            <p:nvPr/>
          </p:nvCxnSpPr>
          <p:spPr>
            <a:xfrm>
              <a:off x="4898868" y="313982"/>
              <a:ext cx="0" cy="6318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5D48526-A2C7-E749-B3CD-61B5637C1B11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523426"/>
              <a:ext cx="627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1BCD69D-EA9C-E94E-9A54-838FF8A3C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13982"/>
              <a:ext cx="6270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F91368B-0E03-8847-B35C-6453F78F9C7E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942069"/>
              <a:ext cx="6270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66A0D62-B236-B54C-BBEE-288360CF81F0}"/>
                </a:ext>
              </a:extLst>
            </p:cNvPr>
            <p:cNvSpPr/>
            <p:nvPr/>
          </p:nvSpPr>
          <p:spPr>
            <a:xfrm>
              <a:off x="4846000" y="360223"/>
              <a:ext cx="104992" cy="1049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2C68D81-C09A-8042-8EE8-DD98D88C6A79}"/>
                </a:ext>
              </a:extLst>
            </p:cNvPr>
            <p:cNvSpPr/>
            <p:nvPr/>
          </p:nvSpPr>
          <p:spPr>
            <a:xfrm>
              <a:off x="4846000" y="652536"/>
              <a:ext cx="104992" cy="1049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AEB9F7C-A912-634D-B4A1-E1EF4E90512F}"/>
                </a:ext>
              </a:extLst>
            </p:cNvPr>
            <p:cNvSpPr/>
            <p:nvPr/>
          </p:nvSpPr>
          <p:spPr>
            <a:xfrm>
              <a:off x="5131000" y="561349"/>
              <a:ext cx="104992" cy="1049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29CAF3E-0628-B749-8F12-2233C4CC343D}"/>
                </a:ext>
              </a:extLst>
            </p:cNvPr>
            <p:cNvSpPr/>
            <p:nvPr/>
          </p:nvSpPr>
          <p:spPr>
            <a:xfrm>
              <a:off x="5131000" y="786874"/>
              <a:ext cx="104992" cy="1049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85A5F95-8EB0-A343-8152-817A906DC2E5}"/>
                </a:ext>
              </a:extLst>
            </p:cNvPr>
            <p:cNvSpPr/>
            <p:nvPr/>
          </p:nvSpPr>
          <p:spPr>
            <a:xfrm>
              <a:off x="5408338" y="886049"/>
              <a:ext cx="104992" cy="10499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533241A-4B1B-E747-B425-14B64BDCAF19}"/>
                    </a:ext>
                  </a:extLst>
                </p:cNvPr>
                <p:cNvSpPr txBox="1"/>
                <p:nvPr/>
              </p:nvSpPr>
              <p:spPr>
                <a:xfrm>
                  <a:off x="5411886" y="770036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533241A-4B1B-E747-B425-14B64BDCA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886" y="770036"/>
                  <a:ext cx="315853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737ECD-A2CE-5640-9F05-2F7F3821285A}"/>
              </a:ext>
            </a:extLst>
          </p:cNvPr>
          <p:cNvGrpSpPr/>
          <p:nvPr/>
        </p:nvGrpSpPr>
        <p:grpSpPr>
          <a:xfrm>
            <a:off x="7238432" y="701643"/>
            <a:ext cx="1245323" cy="1328136"/>
            <a:chOff x="7238432" y="701643"/>
            <a:chExt cx="1245323" cy="1328136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8E02CE1-117B-C34F-B680-59D6B869FF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235" y="11987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7238432" y="701643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4b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B4765817-3AA0-1D49-8380-42045A23A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0438" y="819030"/>
                <a:ext cx="39015" cy="4215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707D44CB-199F-8248-B4D2-FDC5FBDF2101}"/>
              </a:ext>
            </a:extLst>
          </p:cNvPr>
          <p:cNvGrpSpPr/>
          <p:nvPr/>
        </p:nvGrpSpPr>
        <p:grpSpPr>
          <a:xfrm>
            <a:off x="6035359" y="2990696"/>
            <a:ext cx="1167103" cy="1952633"/>
            <a:chOff x="607156" y="2698101"/>
            <a:chExt cx="1401579" cy="1952633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DED7E2B-1FD6-0341-914F-BDC9AF1C7ECA}"/>
                </a:ext>
              </a:extLst>
            </p:cNvPr>
            <p:cNvSpPr txBox="1"/>
            <p:nvPr/>
          </p:nvSpPr>
          <p:spPr>
            <a:xfrm>
              <a:off x="1577617" y="2698101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7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F4AADCF0-A9F3-744A-BF1D-A0769D8E18C5}"/>
                </a:ext>
              </a:extLst>
            </p:cNvPr>
            <p:cNvSpPr txBox="1"/>
            <p:nvPr/>
          </p:nvSpPr>
          <p:spPr>
            <a:xfrm>
              <a:off x="607156" y="2711742"/>
              <a:ext cx="1401579" cy="1938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&gt;RED1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ACGTACGTCC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&gt;RED2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ACGTACGTTT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&gt;PURPLE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ACGTACGTGC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&gt;ORANGE1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ACGTACGTAC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ACGTACGTCG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9D3A9F08-229E-A541-B3D6-04A81988BEC1}"/>
              </a:ext>
            </a:extLst>
          </p:cNvPr>
          <p:cNvGrpSpPr/>
          <p:nvPr/>
        </p:nvGrpSpPr>
        <p:grpSpPr>
          <a:xfrm>
            <a:off x="7263260" y="3004337"/>
            <a:ext cx="1234840" cy="2706685"/>
            <a:chOff x="2532878" y="2711742"/>
            <a:chExt cx="1234840" cy="2706685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7BAE2A91-6F17-C149-BA5D-5348FB2509FA}"/>
                </a:ext>
              </a:extLst>
            </p:cNvPr>
            <p:cNvGrpSpPr/>
            <p:nvPr/>
          </p:nvGrpSpPr>
          <p:grpSpPr>
            <a:xfrm>
              <a:off x="2680701" y="2780844"/>
              <a:ext cx="963133" cy="978195"/>
              <a:chOff x="437231" y="346762"/>
              <a:chExt cx="963133" cy="978195"/>
            </a:xfrm>
          </p:grpSpPr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D35B3FBC-058C-0C46-8C2D-6A3FAB1D0C83}"/>
                  </a:ext>
                </a:extLst>
              </p:cNvPr>
              <p:cNvSpPr/>
              <p:nvPr/>
            </p:nvSpPr>
            <p:spPr>
              <a:xfrm>
                <a:off x="437231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691C98A6-B910-3642-B15B-1E8303500DA3}"/>
                  </a:ext>
                </a:extLst>
              </p:cNvPr>
              <p:cNvSpPr/>
              <p:nvPr/>
            </p:nvSpPr>
            <p:spPr>
              <a:xfrm>
                <a:off x="1134550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FFB4F7C1-3619-2543-9FC6-8FF7AF065FEA}"/>
                  </a:ext>
                </a:extLst>
              </p:cNvPr>
              <p:cNvSpPr/>
              <p:nvPr/>
            </p:nvSpPr>
            <p:spPr>
              <a:xfrm>
                <a:off x="776143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F7CF8DA1-31F2-4540-806B-B3291D8208BA}"/>
                  </a:ext>
                </a:extLst>
              </p:cNvPr>
              <p:cNvSpPr/>
              <p:nvPr/>
            </p:nvSpPr>
            <p:spPr>
              <a:xfrm>
                <a:off x="776143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9D0AD368-C2A2-0D4A-8553-246A72888157}"/>
                  </a:ext>
                </a:extLst>
              </p:cNvPr>
              <p:cNvCxnSpPr>
                <a:stCxn id="435" idx="6"/>
                <a:endCxn id="436" idx="2"/>
              </p:cNvCxnSpPr>
              <p:nvPr/>
            </p:nvCxnSpPr>
            <p:spPr>
              <a:xfrm>
                <a:off x="703045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4869CB20-79FA-4F44-81C2-382A630659B5}"/>
                  </a:ext>
                </a:extLst>
              </p:cNvPr>
              <p:cNvCxnSpPr>
                <a:stCxn id="438" idx="4"/>
                <a:endCxn id="437" idx="0"/>
              </p:cNvCxnSpPr>
              <p:nvPr/>
            </p:nvCxnSpPr>
            <p:spPr>
              <a:xfrm>
                <a:off x="909050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AAAF42EB-379F-D147-B74E-638E79B6D814}"/>
                  </a:ext>
                </a:extLst>
              </p:cNvPr>
              <p:cNvCxnSpPr>
                <a:stCxn id="435" idx="7"/>
                <a:endCxn id="438" idx="3"/>
              </p:cNvCxnSpPr>
              <p:nvPr/>
            </p:nvCxnSpPr>
            <p:spPr>
              <a:xfrm flipV="1">
                <a:off x="664117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90A29DBD-EFBF-7E4D-8B62-04C01F72DFD3}"/>
                  </a:ext>
                </a:extLst>
              </p:cNvPr>
              <p:cNvCxnSpPr>
                <a:stCxn id="437" idx="1"/>
                <a:endCxn id="435" idx="5"/>
              </p:cNvCxnSpPr>
              <p:nvPr/>
            </p:nvCxnSpPr>
            <p:spPr>
              <a:xfrm flipH="1" flipV="1">
                <a:off x="664117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9CC8144F-919A-AB47-B201-5C751EDF2F5E}"/>
                  </a:ext>
                </a:extLst>
              </p:cNvPr>
              <p:cNvCxnSpPr>
                <a:stCxn id="436" idx="1"/>
                <a:endCxn id="438" idx="5"/>
              </p:cNvCxnSpPr>
              <p:nvPr/>
            </p:nvCxnSpPr>
            <p:spPr>
              <a:xfrm flipH="1" flipV="1">
                <a:off x="1003029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DC3CE7F0-DA97-5D45-92A7-E2DCE42A2C40}"/>
                  </a:ext>
                </a:extLst>
              </p:cNvPr>
              <p:cNvCxnSpPr>
                <a:stCxn id="437" idx="7"/>
                <a:endCxn id="436" idx="3"/>
              </p:cNvCxnSpPr>
              <p:nvPr/>
            </p:nvCxnSpPr>
            <p:spPr>
              <a:xfrm flipV="1">
                <a:off x="1003029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C827075-D188-204F-BCFF-6249E8554CB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000" y="2711743"/>
              <a:ext cx="116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F9E4274-9C52-9F40-A04A-034288C64133}"/>
                </a:ext>
              </a:extLst>
            </p:cNvPr>
            <p:cNvCxnSpPr>
              <a:cxnSpLocks/>
            </p:cNvCxnSpPr>
            <p:nvPr/>
          </p:nvCxnSpPr>
          <p:spPr>
            <a:xfrm>
              <a:off x="3732594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31E2013-906D-F649-9379-C28C92FE909C}"/>
                </a:ext>
              </a:extLst>
            </p:cNvPr>
            <p:cNvCxnSpPr>
              <a:cxnSpLocks/>
            </p:cNvCxnSpPr>
            <p:nvPr/>
          </p:nvCxnSpPr>
          <p:spPr>
            <a:xfrm>
              <a:off x="2574898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AE51CFDE-288C-8A41-8311-C8CC9186FB1E}"/>
                </a:ext>
              </a:extLst>
            </p:cNvPr>
            <p:cNvSpPr txBox="1"/>
            <p:nvPr/>
          </p:nvSpPr>
          <p:spPr>
            <a:xfrm>
              <a:off x="2532878" y="2711742"/>
              <a:ext cx="509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8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FC1B714-BBB0-A546-A082-C0B368E718F2}"/>
                </a:ext>
              </a:extLst>
            </p:cNvPr>
            <p:cNvSpPr txBox="1"/>
            <p:nvPr/>
          </p:nvSpPr>
          <p:spPr>
            <a:xfrm>
              <a:off x="3264691" y="3835126"/>
              <a:ext cx="503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8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6BCF7683-274E-3943-8CA5-F64977709010}"/>
                </a:ext>
              </a:extLst>
            </p:cNvPr>
            <p:cNvSpPr txBox="1"/>
            <p:nvPr/>
          </p:nvSpPr>
          <p:spPr>
            <a:xfrm>
              <a:off x="2574900" y="3848767"/>
              <a:ext cx="1156424" cy="1569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@PURPLE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ACATACGTGC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@ORANGE2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ACGTGCGTCG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FFC00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FFC000"/>
                </a:solidFill>
                <a:latin typeface="Courier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21C1D1-A310-4B4B-915F-BB305FA380EA}"/>
              </a:ext>
            </a:extLst>
          </p:cNvPr>
          <p:cNvGrpSpPr/>
          <p:nvPr/>
        </p:nvGrpSpPr>
        <p:grpSpPr>
          <a:xfrm>
            <a:off x="2237207" y="2979072"/>
            <a:ext cx="1192309" cy="1328136"/>
            <a:chOff x="2237207" y="2979072"/>
            <a:chExt cx="1192309" cy="132813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2237207" y="2979072"/>
              <a:ext cx="1192309" cy="1328136"/>
              <a:chOff x="5885521" y="174752"/>
              <a:chExt cx="1192309" cy="132813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4c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44804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41962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ED7F091-1868-EC4A-9670-E02037C5F1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0917" y="34624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D3F16C3-69D3-894F-A466-D46946B56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6220" y="3609642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60A06A-8CDF-DF42-B239-035106FAE9E0}"/>
              </a:ext>
            </a:extLst>
          </p:cNvPr>
          <p:cNvGrpSpPr/>
          <p:nvPr/>
        </p:nvGrpSpPr>
        <p:grpSpPr>
          <a:xfrm>
            <a:off x="3496296" y="2985127"/>
            <a:ext cx="1177158" cy="1328136"/>
            <a:chOff x="3496296" y="2985127"/>
            <a:chExt cx="1177158" cy="1328136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2B2F0416-809D-884C-A1B8-2CC3B4DB2D1D}"/>
                </a:ext>
              </a:extLst>
            </p:cNvPr>
            <p:cNvGrpSpPr/>
            <p:nvPr/>
          </p:nvGrpSpPr>
          <p:grpSpPr>
            <a:xfrm>
              <a:off x="3496296" y="2985127"/>
              <a:ext cx="1177158" cy="1328136"/>
              <a:chOff x="8609448" y="190607"/>
              <a:chExt cx="1177158" cy="1328136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B63FA3A9-75B2-F442-A473-A6C38AEC085E}"/>
                  </a:ext>
                </a:extLst>
              </p:cNvPr>
              <p:cNvGrpSpPr/>
              <p:nvPr/>
            </p:nvGrpSpPr>
            <p:grpSpPr>
              <a:xfrm>
                <a:off x="8609448" y="190607"/>
                <a:ext cx="1177158" cy="1328136"/>
                <a:chOff x="5885521" y="174752"/>
                <a:chExt cx="1177158" cy="1328136"/>
              </a:xfrm>
            </p:grpSpPr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1321AA3-DB6C-5443-A5ED-64A424C73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0A4A1570-DB66-0F41-8304-137AD9D2D3C5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5</a:t>
                  </a: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41FCA1E3-18DA-6D4F-AD1B-AD4C1F299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83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E39DD689-D73D-1B4B-9DE5-1B3FF412C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83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AEEF3BA0-A99E-DA47-B583-2891A6CA2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B469C1A-8824-3747-ADF5-A76BA1AB1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F7F06BC8-6DAD-5E48-A773-FBFCEB7A1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16196" y="448045"/>
                  <a:ext cx="423129" cy="95354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58B75C1D-7661-884F-A5A2-DA592E58F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822572B0-B04F-3449-B130-A939FCE80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8850" y="446423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C9D343A-DB82-494A-AAC4-D162E3661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0031" y="419625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464396DB-E3F6-534E-9B3E-E78F74331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613831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9EC80AE9-B1DB-2345-803E-A4FD53FA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8860215" y="447807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9EC80AE9-B1DB-2345-803E-A4FD53FA03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215" y="447807"/>
                    <a:ext cx="159210" cy="1538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4286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B6B3C1B8-2624-ED40-AB20-18AB5153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9076751" y="502909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B6B3C1B8-2624-ED40-AB20-18AB5153D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6751" y="502909"/>
                    <a:ext cx="159210" cy="15388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077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A6327946-A196-1D43-B58E-48C9AD7944E6}"/>
                      </a:ext>
                    </a:extLst>
                  </p:cNvPr>
                  <p:cNvSpPr txBox="1"/>
                  <p:nvPr/>
                </p:nvSpPr>
                <p:spPr>
                  <a:xfrm>
                    <a:off x="8712994" y="776846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A6327946-A196-1D43-B58E-48C9AD7944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2994" y="776846"/>
                    <a:ext cx="159210" cy="1538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4286" r="-7143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4FAC95E0-6795-2B4E-A841-03DDD4E68B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78283" y="917923"/>
                    <a:ext cx="159211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1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4FAC95E0-6795-2B4E-A841-03DDD4E68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8283" y="917923"/>
                    <a:ext cx="159211" cy="15388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1429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47B2338-C5EA-504B-AC0F-2C3273A4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9407475" y="390825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47B2338-C5EA-504B-AC0F-2C3273A41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7475" y="390825"/>
                    <a:ext cx="159210" cy="15388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4286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3782DC0-9A85-A546-8071-9B3A32127C54}"/>
                      </a:ext>
                    </a:extLst>
                  </p:cNvPr>
                  <p:cNvSpPr txBox="1"/>
                  <p:nvPr/>
                </p:nvSpPr>
                <p:spPr>
                  <a:xfrm>
                    <a:off x="9192677" y="656797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3782DC0-9A85-A546-8071-9B3A32127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677" y="656797"/>
                    <a:ext cx="159210" cy="1538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4286" r="-714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B5707ED4-5EA2-B045-8E3A-B1A6148E9930}"/>
                      </a:ext>
                    </a:extLst>
                  </p:cNvPr>
                  <p:cNvSpPr txBox="1"/>
                  <p:nvPr/>
                </p:nvSpPr>
                <p:spPr>
                  <a:xfrm>
                    <a:off x="9407475" y="704744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B5707ED4-5EA2-B045-8E3A-B1A6148E99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7475" y="704744"/>
                    <a:ext cx="159210" cy="15388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428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1F6D11CB-F990-9B4F-BDBB-6125B4DC2625}"/>
                      </a:ext>
                    </a:extLst>
                  </p:cNvPr>
                  <p:cNvSpPr txBox="1"/>
                  <p:nvPr/>
                </p:nvSpPr>
                <p:spPr>
                  <a:xfrm>
                    <a:off x="9073073" y="264147"/>
                    <a:ext cx="156261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1F6D11CB-F990-9B4F-BDBB-6125B4DC26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3073" y="264147"/>
                    <a:ext cx="156261" cy="15388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5000" r="-833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28136A0-7FE9-A34C-93C1-CD5B62354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928" y="34624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09941BB-E6D4-C640-97BE-919973745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3492" y="36096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E95137-CE9B-3B47-A8BF-81CEE4AC9646}"/>
              </a:ext>
            </a:extLst>
          </p:cNvPr>
          <p:cNvGrpSpPr/>
          <p:nvPr/>
        </p:nvGrpSpPr>
        <p:grpSpPr>
          <a:xfrm>
            <a:off x="4761493" y="2990065"/>
            <a:ext cx="1177158" cy="1328136"/>
            <a:chOff x="4761493" y="2990065"/>
            <a:chExt cx="1177158" cy="1328136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4761493" y="2990065"/>
              <a:ext cx="1177158" cy="1328136"/>
              <a:chOff x="9959332" y="198000"/>
              <a:chExt cx="1177158" cy="1328136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328136"/>
                <a:chOff x="5885521" y="174752"/>
                <a:chExt cx="1177158" cy="1328136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6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3712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3712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48294" y="554120"/>
                  <a:ext cx="391031" cy="88120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8850" y="552498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0031" y="525700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719906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07782" y="311045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1251" y="311045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1251" y="241300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337DB18-678E-7C47-91F0-96AFD548F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941" y="3541834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E67D61E-E771-FE4A-85DA-6D7127FF4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505" y="3689017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7"/>
            <a:ext cx="1199207" cy="2060419"/>
            <a:chOff x="3485380" y="189185"/>
            <a:chExt cx="1199207" cy="206041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38022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4a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GTACGTACGC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7975742" y="694531"/>
            <a:ext cx="49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5642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ACATACGTGC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ACGTGCGTCG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/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blipFill>
                <a:blip r:embed="rId14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/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blipFill>
                <a:blip r:embed="rId15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/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blipFill>
                <a:blip r:embed="rId16"/>
                <a:stretch>
                  <a:fillRect l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/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000" b="0" dirty="0"/>
                  <a:t> </a:t>
                </a: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blipFill>
                <a:blip r:embed="rId17"/>
                <a:stretch>
                  <a:fillRect l="-2142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/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blipFill>
                <a:blip r:embed="rId18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/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blipFill>
                <a:blip r:embed="rId19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/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blipFill>
                <a:blip r:embed="rId20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/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blipFill>
                <a:blip r:embed="rId21"/>
                <a:stretch>
                  <a:fillRect l="-23077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52D3B71D-E825-6845-A658-85F6831C94D2}"/>
              </a:ext>
            </a:extLst>
          </p:cNvPr>
          <p:cNvSpPr txBox="1"/>
          <p:nvPr/>
        </p:nvSpPr>
        <p:spPr>
          <a:xfrm>
            <a:off x="3344441" y="1853507"/>
            <a:ext cx="52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A0E084D-D1C5-924B-AB46-05BA26DD2894}"/>
              </a:ext>
            </a:extLst>
          </p:cNvPr>
          <p:cNvSpPr txBox="1"/>
          <p:nvPr/>
        </p:nvSpPr>
        <p:spPr>
          <a:xfrm>
            <a:off x="3364195" y="648474"/>
            <a:ext cx="5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B5CAD7-B524-C549-B732-2944760DB834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4519458" y="695496"/>
            <a:chExt cx="1245323" cy="132813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4519458" y="695496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4b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E1A1044-31CF-4D41-88FA-FDDAB62F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02" y="11801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42F7FD5-3A6D-A64F-BFC6-15FB959F7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805" y="1327321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24EF4-E434-A44C-953F-8AD6BE934D7A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4570431" y="2015117"/>
            <a:chExt cx="1192309" cy="157197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4570431" y="2015117"/>
              <a:ext cx="1192309" cy="1571976"/>
              <a:chOff x="5885521" y="174752"/>
              <a:chExt cx="1192309" cy="157197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4c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42268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42268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5643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672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60552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97651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60514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38527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61612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57710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7131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740AD6-8E09-474C-BFFB-9E9D8FFC8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116" y="2666096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2ADB8F2-EA15-0842-AB34-43A04A96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419" y="2813279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E53B0-C192-C443-9DF2-27C98ACEAFC5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5729496" y="694545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5729496" y="694545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264" y="2683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83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6339" y="448045"/>
                <a:ext cx="402986" cy="9081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62B86B8-87BB-D64D-A273-9457D27A1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876" y="11735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EB754AF-5B6A-C749-9C50-EEF5A8F70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40" y="13207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D34DF-F0D8-B743-87E3-E85F9F9DCE19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5733206" y="2022009"/>
            <a:chExt cx="1177158" cy="1575323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5733206" y="2022009"/>
              <a:ext cx="1177158" cy="1575323"/>
              <a:chOff x="9959332" y="198000"/>
              <a:chExt cx="1177158" cy="1575323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575323"/>
                <a:chOff x="5885521" y="174752"/>
                <a:chExt cx="1177158" cy="1575323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6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4913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1346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701" y="181047"/>
                  <a:ext cx="0" cy="15690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74164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6665" y="674741"/>
                  <a:ext cx="397134" cy="8949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3324" y="673119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4505" y="646321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3920" y="840527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62256" y="431666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431666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361921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B6DBA90-1F8D-1948-9B58-6EE354640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397" y="2693717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8802CD-73DD-2D44-BC54-7E78F1DA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961" y="2840900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399</Words>
  <Application>Microsoft Macintosh PowerPoint</Application>
  <PresentationFormat>Widescreen</PresentationFormat>
  <Paragraphs>287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Microsoft Office User</cp:lastModifiedBy>
  <cp:revision>421</cp:revision>
  <dcterms:created xsi:type="dcterms:W3CDTF">2017-05-07T04:57:51Z</dcterms:created>
  <dcterms:modified xsi:type="dcterms:W3CDTF">2018-03-28T19:53:13Z</dcterms:modified>
</cp:coreProperties>
</file>