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5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3826FCF3-160B-5A40-8ECE-B4C6ACC46CDF}" type="presOf" srcId="{801AFE1A-416D-E74C-BBFD-557415AE0194}" destId="{C5062774-D3A7-8B40-8FDE-995EBC7DED98}" srcOrd="0" destOrd="0" presId="urn:microsoft.com/office/officeart/2005/8/layout/process1"/>
    <dgm:cxn modelId="{2CBCAED0-187F-5A49-89C9-D058518B22DF}" type="presOf" srcId="{94769534-4246-8C4F-A5A5-FDCD149EA162}" destId="{2D708B46-B09A-7F44-A9C5-AB1FDCCB92AC}" srcOrd="0" destOrd="5" presId="urn:microsoft.com/office/officeart/2005/8/layout/process1"/>
    <dgm:cxn modelId="{94FD9F41-3620-F947-9CBA-F8823E94BAAD}" type="presOf" srcId="{FA861C74-A4AA-6341-A5A4-19F33298102E}" destId="{F4B44CBC-FC47-1543-B4A9-F5AEB5CEB6BF}" srcOrd="0" destOrd="0" presId="urn:microsoft.com/office/officeart/2005/8/layout/process1"/>
    <dgm:cxn modelId="{8426580D-542A-CD4C-B2E1-71E21351046D}" type="presOf" srcId="{DF7BE7E2-BD5F-EF42-98DF-684B0794E6B7}" destId="{2D708B46-B09A-7F44-A9C5-AB1FDCCB92AC}" srcOrd="0" destOrd="4" presId="urn:microsoft.com/office/officeart/2005/8/layout/process1"/>
    <dgm:cxn modelId="{313269EF-8E69-A54A-8950-3578A4BCCFC4}" type="presOf" srcId="{B170FB99-8909-414F-A4FC-4553DD906590}" destId="{1A8802C5-3316-8E4D-AF91-213A1FB07CB7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B2CD1287-4C8F-494A-8565-0CD9C02D8648}" type="presOf" srcId="{E87FC9F4-306A-C441-847C-3B779F386673}" destId="{2D708B46-B09A-7F44-A9C5-AB1FDCCB92AC}" srcOrd="0" destOrd="0" presId="urn:microsoft.com/office/officeart/2005/8/layout/process1"/>
    <dgm:cxn modelId="{40AAE761-E83E-734E-8A7B-2D6C500EE497}" type="presOf" srcId="{D29243F3-EA9B-7C4B-B882-B4CED33A4238}" destId="{2D708B46-B09A-7F44-A9C5-AB1FDCCB92AC}" srcOrd="0" destOrd="6" presId="urn:microsoft.com/office/officeart/2005/8/layout/process1"/>
    <dgm:cxn modelId="{AF57251B-36FC-EF4E-A3C3-7F09B58C2A7E}" type="presOf" srcId="{5EDB0D77-09F0-0C4F-B332-E852A176F79A}" destId="{E324EA71-C9AB-2943-812E-646AB1B31125}" srcOrd="0" destOrd="0" presId="urn:microsoft.com/office/officeart/2005/8/layout/process1"/>
    <dgm:cxn modelId="{C844C33E-DA5F-8942-9844-1CBD451345BB}" type="presOf" srcId="{4CC5DAE6-00C4-BD4A-B969-A1FB5B516F57}" destId="{FC94D377-6A7C-C04B-BE77-5081195182EA}" srcOrd="1" destOrd="0" presId="urn:microsoft.com/office/officeart/2005/8/layout/process1"/>
    <dgm:cxn modelId="{855E6D9A-FA1C-9C4C-B9A1-FFBC39FB03B3}" type="presOf" srcId="{FA861C74-A4AA-6341-A5A4-19F33298102E}" destId="{80A3280C-1FE1-F741-8E7B-2B8CCCBB28E5}" srcOrd="1" destOrd="0" presId="urn:microsoft.com/office/officeart/2005/8/layout/process1"/>
    <dgm:cxn modelId="{250E2E38-BF47-8845-883D-86B195F8F9C9}" type="presOf" srcId="{0D3DF110-F666-A04E-8B34-4B0F25524A57}" destId="{2D708B46-B09A-7F44-A9C5-AB1FDCCB92AC}" srcOrd="0" destOrd="3" presId="urn:microsoft.com/office/officeart/2005/8/layout/process1"/>
    <dgm:cxn modelId="{81FC590E-103A-A542-A7C3-54560D8DE9DC}" type="presOf" srcId="{D8DAD879-37C7-774C-B149-B7250DD6D502}" destId="{435D2948-DD5F-BA48-A4C2-3ADB352C2698}" srcOrd="0" destOrd="0" presId="urn:microsoft.com/office/officeart/2005/8/layout/process1"/>
    <dgm:cxn modelId="{24506CFE-45C4-554F-85DD-6483136E93BA}" type="presOf" srcId="{533BC168-BC76-C14E-8694-1DC3B6CF54C5}" destId="{3029052C-E3B7-CC46-8E23-37ABEDD15F03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D562C236-CA90-4D40-84B7-018CDBEBBDB7}" type="presOf" srcId="{9887AAD4-671C-2243-B23F-6F6D102A4012}" destId="{BB567044-1BE6-FA4E-BC0C-29580823B6FB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9612834-69FC-5443-B8FC-B1B04EAB6DD2}" type="presOf" srcId="{234F4A0B-8092-0C47-A9C3-FFE7AA8C6D2A}" destId="{2D708B46-B09A-7F44-A9C5-AB1FDCCB92AC}" srcOrd="0" destOrd="1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85DCECB3-0F18-BF4F-8B88-AB83D4EFB1B4}" type="presOf" srcId="{4CC5DAE6-00C4-BD4A-B969-A1FB5B516F57}" destId="{D04E9C78-DFB5-504F-BAA1-0C684C1DAD88}" srcOrd="0" destOrd="0" presId="urn:microsoft.com/office/officeart/2005/8/layout/process1"/>
    <dgm:cxn modelId="{78FF71F9-0D0D-0949-968F-C8C7E3B1610F}" type="presOf" srcId="{533BC168-BC76-C14E-8694-1DC3B6CF54C5}" destId="{A8C226CF-C78B-EB4E-86A6-1B0387CFF648}" srcOrd="1" destOrd="0" presId="urn:microsoft.com/office/officeart/2005/8/layout/process1"/>
    <dgm:cxn modelId="{DDA42644-1BE3-4D47-BD18-B9B8A4196F93}" type="presOf" srcId="{B170FB99-8909-414F-A4FC-4553DD906590}" destId="{E73AAB45-BA46-5E42-A3FA-3E92D321988C}" srcOrd="1" destOrd="0" presId="urn:microsoft.com/office/officeart/2005/8/layout/process1"/>
    <dgm:cxn modelId="{7FCAEED1-A916-5C42-B8E0-DB89F5973121}" type="presOf" srcId="{A7240CC4-9D82-DA47-B691-1F13DBBD256B}" destId="{2D708B46-B09A-7F44-A9C5-AB1FDCCB92AC}" srcOrd="0" destOrd="2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D1A46CA5-48E8-BB45-AD54-B525300D56F0}" type="presParOf" srcId="{4A554E7B-4565-9144-9E8A-ED84F42D6595}" destId="{BB567044-1BE6-FA4E-BC0C-29580823B6FB}" srcOrd="0" destOrd="0" presId="urn:microsoft.com/office/officeart/2005/8/layout/process1"/>
    <dgm:cxn modelId="{07CFD0AD-5E8B-5C48-83C6-B1B1DF16FAB4}" type="presParOf" srcId="{4A554E7B-4565-9144-9E8A-ED84F42D6595}" destId="{1A8802C5-3316-8E4D-AF91-213A1FB07CB7}" srcOrd="1" destOrd="0" presId="urn:microsoft.com/office/officeart/2005/8/layout/process1"/>
    <dgm:cxn modelId="{19E84F93-E3B8-5C4A-AACB-BD5542F588EB}" type="presParOf" srcId="{1A8802C5-3316-8E4D-AF91-213A1FB07CB7}" destId="{E73AAB45-BA46-5E42-A3FA-3E92D321988C}" srcOrd="0" destOrd="0" presId="urn:microsoft.com/office/officeart/2005/8/layout/process1"/>
    <dgm:cxn modelId="{FB76C0AC-F814-9D49-802D-46F1230D61B1}" type="presParOf" srcId="{4A554E7B-4565-9144-9E8A-ED84F42D6595}" destId="{C5062774-D3A7-8B40-8FDE-995EBC7DED98}" srcOrd="2" destOrd="0" presId="urn:microsoft.com/office/officeart/2005/8/layout/process1"/>
    <dgm:cxn modelId="{AB78A1AE-DC0D-6E44-B23D-715BE1C4E7F3}" type="presParOf" srcId="{4A554E7B-4565-9144-9E8A-ED84F42D6595}" destId="{3029052C-E3B7-CC46-8E23-37ABEDD15F03}" srcOrd="3" destOrd="0" presId="urn:microsoft.com/office/officeart/2005/8/layout/process1"/>
    <dgm:cxn modelId="{46AE6D96-6ECF-C140-A243-3381E4DA4D6B}" type="presParOf" srcId="{3029052C-E3B7-CC46-8E23-37ABEDD15F03}" destId="{A8C226CF-C78B-EB4E-86A6-1B0387CFF648}" srcOrd="0" destOrd="0" presId="urn:microsoft.com/office/officeart/2005/8/layout/process1"/>
    <dgm:cxn modelId="{3C3FC329-9CFD-E046-83F1-8CE9E1304874}" type="presParOf" srcId="{4A554E7B-4565-9144-9E8A-ED84F42D6595}" destId="{435D2948-DD5F-BA48-A4C2-3ADB352C2698}" srcOrd="4" destOrd="0" presId="urn:microsoft.com/office/officeart/2005/8/layout/process1"/>
    <dgm:cxn modelId="{146C6368-FACE-EA4F-BC84-A957A6997AD9}" type="presParOf" srcId="{4A554E7B-4565-9144-9E8A-ED84F42D6595}" destId="{F4B44CBC-FC47-1543-B4A9-F5AEB5CEB6BF}" srcOrd="5" destOrd="0" presId="urn:microsoft.com/office/officeart/2005/8/layout/process1"/>
    <dgm:cxn modelId="{2679A4C2-1767-9641-B107-1738005611DE}" type="presParOf" srcId="{F4B44CBC-FC47-1543-B4A9-F5AEB5CEB6BF}" destId="{80A3280C-1FE1-F741-8E7B-2B8CCCBB28E5}" srcOrd="0" destOrd="0" presId="urn:microsoft.com/office/officeart/2005/8/layout/process1"/>
    <dgm:cxn modelId="{C273AE8E-F2E2-C049-8DB6-4270DEE2DF0A}" type="presParOf" srcId="{4A554E7B-4565-9144-9E8A-ED84F42D6595}" destId="{2D708B46-B09A-7F44-A9C5-AB1FDCCB92AC}" srcOrd="6" destOrd="0" presId="urn:microsoft.com/office/officeart/2005/8/layout/process1"/>
    <dgm:cxn modelId="{B996BA42-9F1F-FE42-9B0C-6A9C5474341D}" type="presParOf" srcId="{4A554E7B-4565-9144-9E8A-ED84F42D6595}" destId="{D04E9C78-DFB5-504F-BAA1-0C684C1DAD88}" srcOrd="7" destOrd="0" presId="urn:microsoft.com/office/officeart/2005/8/layout/process1"/>
    <dgm:cxn modelId="{C4E3D12E-F40E-5149-8A5B-842B4B1DC26B}" type="presParOf" srcId="{D04E9C78-DFB5-504F-BAA1-0C684C1DAD88}" destId="{FC94D377-6A7C-C04B-BE77-5081195182EA}" srcOrd="0" destOrd="0" presId="urn:microsoft.com/office/officeart/2005/8/layout/process1"/>
    <dgm:cxn modelId="{B2DF2B38-C97E-C841-9D2E-2A14E4EB5CF2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304" y="170602"/>
          <a:ext cx="1465559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Contact Network Generator</a:t>
          </a:r>
          <a:endParaRPr lang="en-US" sz="1600" kern="1200" dirty="0"/>
        </a:p>
      </dsp:txBody>
      <dsp:txXfrm>
        <a:off x="48229" y="213527"/>
        <a:ext cx="1379709" cy="1713104"/>
      </dsp:txXfrm>
    </dsp:sp>
    <dsp:sp modelId="{1A8802C5-3316-8E4D-AF91-213A1FB07CB7}">
      <dsp:nvSpPr>
        <dsp:cNvPr id="0" name=""/>
        <dsp:cNvSpPr/>
      </dsp:nvSpPr>
      <dsp:spPr>
        <a:xfrm>
          <a:off x="165915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59159" y="929987"/>
        <a:ext cx="279430" cy="280184"/>
      </dsp:txXfrm>
    </dsp:sp>
    <dsp:sp modelId="{C5062774-D3A7-8B40-8FDE-995EBC7DED98}">
      <dsp:nvSpPr>
        <dsp:cNvPr id="0" name=""/>
        <dsp:cNvSpPr/>
      </dsp:nvSpPr>
      <dsp:spPr>
        <a:xfrm>
          <a:off x="2224046" y="170602"/>
          <a:ext cx="1276831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Selection</a:t>
          </a:r>
          <a:endParaRPr lang="en-US" sz="1600" kern="1200" dirty="0"/>
        </a:p>
      </dsp:txBody>
      <dsp:txXfrm>
        <a:off x="2261443" y="207999"/>
        <a:ext cx="1202037" cy="1724160"/>
      </dsp:txXfrm>
    </dsp:sp>
    <dsp:sp modelId="{3029052C-E3B7-CC46-8E23-37ABEDD15F03}">
      <dsp:nvSpPr>
        <dsp:cNvPr id="0" name=""/>
        <dsp:cNvSpPr/>
      </dsp:nvSpPr>
      <dsp:spPr>
        <a:xfrm>
          <a:off x="3689173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9173" y="929987"/>
        <a:ext cx="279430" cy="280184"/>
      </dsp:txXfrm>
    </dsp:sp>
    <dsp:sp modelId="{435D2948-DD5F-BA48-A4C2-3ADB352C2698}">
      <dsp:nvSpPr>
        <dsp:cNvPr id="0" name=""/>
        <dsp:cNvSpPr/>
      </dsp:nvSpPr>
      <dsp:spPr>
        <a:xfrm>
          <a:off x="4254059" y="170602"/>
          <a:ext cx="1370885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Sequence</a:t>
          </a:r>
          <a:endParaRPr lang="en-US" sz="1600" kern="1200" dirty="0"/>
        </a:p>
      </dsp:txBody>
      <dsp:txXfrm>
        <a:off x="4294211" y="210754"/>
        <a:ext cx="1290581" cy="1718650"/>
      </dsp:txXfrm>
    </dsp:sp>
    <dsp:sp modelId="{F4B44CBC-FC47-1543-B4A9-F5AEB5CEB6BF}">
      <dsp:nvSpPr>
        <dsp:cNvPr id="0" name=""/>
        <dsp:cNvSpPr/>
      </dsp:nvSpPr>
      <dsp:spPr>
        <a:xfrm>
          <a:off x="581323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813239" y="929987"/>
        <a:ext cx="279430" cy="280184"/>
      </dsp:txXfrm>
    </dsp:sp>
    <dsp:sp modelId="{2D708B46-B09A-7F44-A9C5-AB1FDCCB92AC}">
      <dsp:nvSpPr>
        <dsp:cNvPr id="0" name=""/>
        <dsp:cNvSpPr/>
      </dsp:nvSpPr>
      <dsp:spPr>
        <a:xfrm>
          <a:off x="6378126" y="170602"/>
          <a:ext cx="2199385" cy="179895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TRANSMISSIONS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6430816" y="223292"/>
        <a:ext cx="2094005" cy="1693574"/>
      </dsp:txXfrm>
    </dsp:sp>
    <dsp:sp modelId="{D04E9C78-DFB5-504F-BAA1-0C684C1DAD88}">
      <dsp:nvSpPr>
        <dsp:cNvPr id="0" name=""/>
        <dsp:cNvSpPr/>
      </dsp:nvSpPr>
      <dsp:spPr>
        <a:xfrm>
          <a:off x="8765806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765806" y="929987"/>
        <a:ext cx="279430" cy="280184"/>
      </dsp:txXfrm>
    </dsp:sp>
    <dsp:sp modelId="{E324EA71-C9AB-2943-812E-646AB1B31125}">
      <dsp:nvSpPr>
        <dsp:cNvPr id="0" name=""/>
        <dsp:cNvSpPr/>
      </dsp:nvSpPr>
      <dsp:spPr>
        <a:xfrm>
          <a:off x="9330693" y="170602"/>
          <a:ext cx="1729399" cy="179895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381345" y="221254"/>
        <a:ext cx="1628095" cy="1697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Macintosh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72</cp:revision>
  <dcterms:created xsi:type="dcterms:W3CDTF">2017-05-07T04:57:51Z</dcterms:created>
  <dcterms:modified xsi:type="dcterms:W3CDTF">2017-05-10T19:26:10Z</dcterms:modified>
</cp:coreProperties>
</file>