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8" r:id="rId3"/>
    <p:sldId id="259" r:id="rId4"/>
    <p:sldId id="261" r:id="rId5"/>
    <p:sldId id="269" r:id="rId6"/>
    <p:sldId id="267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541"/>
  </p:normalViewPr>
  <p:slideViewPr>
    <p:cSldViewPr snapToGrid="0" snapToObjects="1">
      <p:cViewPr>
        <p:scale>
          <a:sx n="120" d="100"/>
          <a:sy n="12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 (Simplified)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</a:rPr>
              <a:t>AU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CU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6102113" y="314633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3" y="3146333"/>
                <a:ext cx="6122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00" r="-3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6102113" y="5298198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3" y="5298198"/>
                <a:ext cx="6122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00" r="-3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247</Words>
  <Application>Microsoft Macintosh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128</cp:revision>
  <dcterms:created xsi:type="dcterms:W3CDTF">2017-05-07T04:57:51Z</dcterms:created>
  <dcterms:modified xsi:type="dcterms:W3CDTF">2017-12-01T23:39:40Z</dcterms:modified>
</cp:coreProperties>
</file>