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>
        <p:scale>
          <a:sx n="120" d="100"/>
          <a:sy n="120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6F8697-2561-0548-BD8F-BDC162F1C534}" type="pres">
      <dgm:prSet presAssocID="{58A3FA75-169B-4043-8B16-DA75FF430FA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Sample</a:t>
          </a:r>
          <a:endParaRPr lang="en-US" sz="2600" kern="1200" dirty="0"/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Sequencing</a:t>
          </a:r>
          <a:endParaRPr lang="en-US" sz="2600" kern="1200" dirty="0"/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ERROR PRONE DATA</a:t>
          </a:r>
          <a:endParaRPr lang="en-US" sz="2600" kern="1200" dirty="0"/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152</Words>
  <Application>Microsoft Macintosh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109</cp:revision>
  <dcterms:created xsi:type="dcterms:W3CDTF">2017-05-07T04:57:51Z</dcterms:created>
  <dcterms:modified xsi:type="dcterms:W3CDTF">2017-10-04T02:45:44Z</dcterms:modified>
</cp:coreProperties>
</file>