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58" r:id="rId4"/>
    <p:sldId id="259" r:id="rId5"/>
    <p:sldId id="261" r:id="rId6"/>
    <p:sldId id="269" r:id="rId7"/>
    <p:sldId id="267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562"/>
  </p:normalViewPr>
  <p:slideViewPr>
    <p:cSldViewPr snapToGrid="0" snapToObjects="1">
      <p:cViewPr>
        <p:scale>
          <a:sx n="120" d="100"/>
          <a:sy n="12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6F8697-2561-0548-BD8F-BDC162F1C534}" type="pres">
      <dgm:prSet presAssocID="{58A3FA75-169B-4043-8B16-DA75FF430FA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Sample</a:t>
          </a:r>
          <a:endParaRPr lang="en-US" sz="2600" kern="1200" dirty="0"/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Sequencing</a:t>
          </a:r>
          <a:endParaRPr lang="en-US" sz="2600" kern="1200" dirty="0"/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ERROR PRONE DATA</a:t>
          </a:r>
          <a:endParaRPr lang="en-US" sz="2600" kern="1200" dirty="0"/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/>
        </p:nvGrpSpPr>
        <p:grpSpPr>
          <a:xfrm>
            <a:off x="8759118" y="1924200"/>
            <a:ext cx="2092129" cy="2179324"/>
            <a:chOff x="8759118" y="17464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7464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1903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1903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4225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7694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7774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7694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3754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2512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1498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5591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PERSON_B</a:t>
              </a:r>
              <a:endParaRPr lang="en-US" sz="105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  <a:endParaRPr lang="en-US" sz="105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PERSON_C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PERSON_D</a:t>
              </a:r>
              <a:endParaRPr lang="en-US" sz="105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PERSON_E</a:t>
              </a:r>
              <a:endParaRPr lang="en-US" sz="105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PERSON_F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PERSON_G</a:t>
              </a:r>
              <a:endPara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  <a:endParaRPr lang="en-US" sz="1050" b="1" dirty="0" smtClean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PERSON_F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 (Simplified)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 smtClean="0">
                <a:solidFill>
                  <a:schemeClr val="tx1"/>
                </a:solidFill>
              </a:rPr>
              <a:t>AU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CU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CT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299</Words>
  <Application>Microsoft Macintosh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CMU Serif Roman</vt:lpstr>
      <vt:lpstr>Courier</vt:lpstr>
      <vt:lpstr>Arial</vt:lpstr>
      <vt:lpstr>Office Theme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209</cp:revision>
  <dcterms:created xsi:type="dcterms:W3CDTF">2017-05-07T04:57:51Z</dcterms:created>
  <dcterms:modified xsi:type="dcterms:W3CDTF">2017-12-08T08:47:52Z</dcterms:modified>
</cp:coreProperties>
</file>