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68" r:id="rId3"/>
    <p:sldId id="258" r:id="rId4"/>
    <p:sldId id="259" r:id="rId5"/>
    <p:sldId id="261" r:id="rId6"/>
    <p:sldId id="269" r:id="rId7"/>
    <p:sldId id="267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0"/>
    <p:restoredTop sz="94541"/>
  </p:normalViewPr>
  <p:slideViewPr>
    <p:cSldViewPr snapToGrid="0" snapToObjects="1">
      <p:cViewPr>
        <p:scale>
          <a:sx n="120" d="100"/>
          <a:sy n="120" d="100"/>
        </p:scale>
        <p:origin x="6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 smtClean="0"/>
            <a:t>Contact Network Generator</a:t>
          </a:r>
          <a:endParaRPr lang="en-US" sz="1400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 smtClean="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 smtClean="0"/>
            <a:t>Seed Sequence</a:t>
          </a:r>
          <a:endParaRPr lang="en-US" sz="1050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 smtClean="0"/>
            <a:t>ERROR FREE</a:t>
          </a:r>
        </a:p>
        <a:p>
          <a:r>
            <a:rPr lang="en-US" sz="1600" dirty="0" smtClean="0"/>
            <a:t>DATA</a:t>
          </a:r>
          <a:endParaRPr lang="en-US" sz="1600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 smtClean="0"/>
            <a:t>Time Sample</a:t>
          </a:r>
          <a:endParaRPr lang="en-US" dirty="0"/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 smtClean="0"/>
            <a:t>Num</a:t>
          </a:r>
          <a:r>
            <a:rPr lang="en-US" dirty="0" smtClean="0"/>
            <a:t> Branch Sample</a:t>
          </a:r>
          <a:endParaRPr lang="en-US" dirty="0"/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 smtClean="0"/>
            <a:t>VIRAL SAMPLE</a:t>
          </a:r>
          <a:endParaRPr lang="en-US" dirty="0"/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 smtClean="0"/>
            <a:t>Num</a:t>
          </a:r>
          <a:r>
            <a:rPr lang="en-US" dirty="0" smtClean="0"/>
            <a:t> Time Sample</a:t>
          </a:r>
          <a:endParaRPr lang="en-US" dirty="0"/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 smtClean="0"/>
            <a:t>Seed Selection</a:t>
          </a:r>
          <a:endParaRPr lang="en-US" sz="1050" dirty="0"/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 smtClean="0"/>
            <a:t>Tree Unit</a:t>
          </a:r>
          <a:endParaRPr lang="en-US" sz="1800" dirty="0"/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3E911-18E3-324A-A96A-07671B0F8D24}" type="pres">
      <dgm:prSet presAssocID="{C939A25E-CA77-444F-8E65-4DA5CA6053DA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144839B-A0B2-3640-8A63-BF0412473803}" type="pres">
      <dgm:prSet presAssocID="{C939A25E-CA77-444F-8E65-4DA5CA6053D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55C6C-1B8A-B446-94F3-79BA3039FA02}" type="pres">
      <dgm:prSet presAssocID="{58A3FA75-169B-4043-8B16-DA75FF430FA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36F8697-2561-0548-BD8F-BDC162F1C534}" type="pres">
      <dgm:prSet presAssocID="{58A3FA75-169B-4043-8B16-DA75FF430FA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Contact Network Generator</a:t>
          </a:r>
          <a:endParaRPr lang="en-US" sz="1400" kern="1200" dirty="0"/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Selection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 smtClean="0"/>
            <a:t>Seed Sequence</a:t>
          </a:r>
          <a:endParaRPr lang="en-US" sz="1050" kern="1200" dirty="0"/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TRANSMISSIONS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Node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Transmission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Node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Sequence Evolution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Source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VIRAL SAMPLE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Time Sample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Num</a:t>
          </a:r>
          <a:r>
            <a:rPr lang="en-US" sz="1000" kern="1200" dirty="0" smtClean="0"/>
            <a:t> Branch Sample</a:t>
          </a:r>
          <a:endParaRPr lang="en-US" sz="1000" kern="1200" dirty="0"/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Tree Unit</a:t>
          </a:r>
          <a:endParaRPr lang="en-US" sz="1800" kern="1200" dirty="0"/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FREE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 Sample</a:t>
          </a:r>
          <a:endParaRPr lang="en-US" sz="2600" kern="1200" dirty="0"/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Sequencing</a:t>
          </a:r>
          <a:endParaRPr lang="en-US" sz="2600" kern="1200" dirty="0"/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ERROR PRONE DATA</a:t>
          </a:r>
          <a:endParaRPr lang="en-US" sz="2600" kern="1200" dirty="0"/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PERSON_B</a:t>
              </a:r>
              <a:endParaRPr lang="en-US" sz="105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  <a:endParaRPr lang="en-US" sz="105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PERSON_C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PERSON_D</a:t>
              </a:r>
              <a:endParaRPr lang="en-US" sz="105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PERSON_E</a:t>
              </a:r>
              <a:endParaRPr lang="en-US" sz="105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PERSON_F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</a:t>
              </a:r>
              <a:r>
                <a:rPr lang="en-U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PERSON_G</a:t>
              </a:r>
              <a:endParaRPr lang="en-US" sz="105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  <a:endParaRPr lang="en-US" sz="105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 smtClean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  <a:endParaRPr lang="en-US" sz="1050" b="1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</a:t>
              </a:r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PERSON_F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</a:t>
              </a:r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  <a:endParaRPr lang="en-US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17502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624949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96232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82829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14689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70949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06790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130751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33105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261420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33802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7870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244167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010407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75341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0238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660119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14783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997415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147271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072343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097430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7630104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473608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724508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724508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724508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9724508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9724508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724508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724508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4508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724508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724508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9724508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724508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9724508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724508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9724508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9724508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4508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9724508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9724508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9724508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9724508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9724508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9724508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724508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</a:t>
            </a:r>
            <a:r>
              <a:rPr lang="en-US" sz="4800" dirty="0" smtClean="0">
                <a:solidFill>
                  <a:schemeClr val="tx1"/>
                </a:solidFill>
              </a:rPr>
              <a:t>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 (Simplified)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 smtClean="0">
                <a:solidFill>
                  <a:schemeClr val="tx1"/>
                </a:solidFill>
              </a:rPr>
              <a:t>AU</a:t>
            </a:r>
            <a:endParaRPr lang="en-US" sz="46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CU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CT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299</Words>
  <Application>Microsoft Macintosh PowerPoint</Application>
  <PresentationFormat>Widescreen</PresentationFormat>
  <Paragraphs>154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Cambria Math</vt:lpstr>
      <vt:lpstr>CMU Serif Roman</vt:lpstr>
      <vt:lpstr>Courier</vt:lpstr>
      <vt:lpstr>Arial</vt:lpstr>
      <vt:lpstr>Office Theme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211</cp:revision>
  <dcterms:created xsi:type="dcterms:W3CDTF">2017-05-07T04:57:51Z</dcterms:created>
  <dcterms:modified xsi:type="dcterms:W3CDTF">2017-12-19T20:59:13Z</dcterms:modified>
</cp:coreProperties>
</file>