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58" r:id="rId3"/>
    <p:sldId id="259" r:id="rId4"/>
    <p:sldId id="261" r:id="rId5"/>
    <p:sldId id="267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541"/>
  </p:normalViewPr>
  <p:slideViewPr>
    <p:cSldViewPr snapToGrid="0" snapToObjects="1">
      <p:cViewPr>
        <p:scale>
          <a:sx n="120" d="100"/>
          <a:sy n="120" d="100"/>
        </p:scale>
        <p:origin x="5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/>
      <dgm:spPr/>
      <dgm:t>
        <a:bodyPr/>
        <a:lstStyle/>
        <a:p>
          <a:r>
            <a:rPr lang="en-US" dirty="0" smtClean="0"/>
            <a:t>Contact Network Generator</a:t>
          </a:r>
          <a:endParaRPr lang="en-US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Seed Selection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Seed Sequence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 smtClean="0"/>
            <a:t>TRANSMISSIONS</a:t>
          </a:r>
          <a:endParaRPr lang="en-US" dirty="0"/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Node Sample</a:t>
          </a:r>
          <a:endParaRPr lang="en-US" dirty="0"/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Time Sample</a:t>
          </a:r>
          <a:endParaRPr lang="en-US" dirty="0"/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Node Evolution</a:t>
          </a:r>
          <a:endParaRPr lang="en-US" dirty="0"/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Sequence Evolution</a:t>
          </a:r>
          <a:endParaRPr lang="en-US" dirty="0"/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Source Sample</a:t>
          </a:r>
          <a:endParaRPr lang="en-US" dirty="0"/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ERROR FREE</a:t>
          </a:r>
        </a:p>
        <a:p>
          <a:r>
            <a:rPr lang="en-US" dirty="0" smtClean="0"/>
            <a:t>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 smtClean="0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r>
            <a:rPr lang="en-US" dirty="0" smtClean="0"/>
            <a:t>Time Sample</a:t>
          </a:r>
          <a:endParaRPr lang="en-US" dirty="0"/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6" custScaleX="67810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2" presStyleCnt="6" custScaleX="72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D708B46-B09A-7F44-A9C5-AB1FDCCB92AC}" type="pres">
      <dgm:prSet presAssocID="{E87FC9F4-306A-C441-847C-3B779F386673}" presName="node" presStyleLbl="node1" presStyleIdx="3" presStyleCnt="6" custScaleX="116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E9C78-DFB5-504F-BAA1-0C684C1DAD88}" type="pres">
      <dgm:prSet presAssocID="{4CC5DAE6-00C4-BD4A-B969-A1FB5B516F5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FC94D377-6A7C-C04B-BE77-5081195182EA}" type="pres">
      <dgm:prSet presAssocID="{4CC5DAE6-00C4-BD4A-B969-A1FB5B516F5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D7F28953-1000-784A-9205-01222F540C40}" type="pres">
      <dgm:prSet presAssocID="{CA1E943E-3AB1-4942-9397-CA0E4F86BC17}" presName="node" presStyleLbl="node1" presStyleIdx="4" presStyleCnt="6" custScaleX="72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7B50D-A8FC-E149-B3F8-E7D42AF4712C}" type="pres">
      <dgm:prSet presAssocID="{2C7164CC-6546-F34E-AC17-6A4FE01B6034}" presName="sibTrans" presStyleLbl="sibTrans2D1" presStyleIdx="4" presStyleCnt="5"/>
      <dgm:spPr/>
    </dgm:pt>
    <dgm:pt modelId="{54741BDB-6792-7846-82DD-67DF36F14B98}" type="pres">
      <dgm:prSet presAssocID="{2C7164CC-6546-F34E-AC17-6A4FE01B6034}" presName="connectorText" presStyleLbl="sibTrans2D1" presStyleIdx="4" presStyleCnt="5"/>
      <dgm:spPr/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CE45F710-21F1-F14A-98F5-4C58D27B9234}" type="presOf" srcId="{9887AAD4-671C-2243-B23F-6F6D102A4012}" destId="{BB567044-1BE6-FA4E-BC0C-29580823B6FB}" srcOrd="0" destOrd="0" presId="urn:microsoft.com/office/officeart/2005/8/layout/process1"/>
    <dgm:cxn modelId="{1B728384-1116-C546-B0C6-D5E427214E25}" type="presOf" srcId="{2C7164CC-6546-F34E-AC17-6A4FE01B6034}" destId="{54741BDB-6792-7846-82DD-67DF36F14B98}" srcOrd="1" destOrd="0" presId="urn:microsoft.com/office/officeart/2005/8/layout/process1"/>
    <dgm:cxn modelId="{56A57666-21B0-FD4B-896E-A7D1E506B664}" type="presOf" srcId="{533BC168-BC76-C14E-8694-1DC3B6CF54C5}" destId="{3029052C-E3B7-CC46-8E23-37ABEDD15F03}" srcOrd="0" destOrd="0" presId="urn:microsoft.com/office/officeart/2005/8/layout/process1"/>
    <dgm:cxn modelId="{AF756E2C-665B-3747-A537-29B949AA3C83}" type="presOf" srcId="{B170FB99-8909-414F-A4FC-4553DD906590}" destId="{E73AAB45-BA46-5E42-A3FA-3E92D321988C}" srcOrd="1" destOrd="0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019D44FD-53D1-8A40-8E2D-01D6C7A8B6FC}" type="presOf" srcId="{234F4A0B-8092-0C47-A9C3-FFE7AA8C6D2A}" destId="{2D708B46-B09A-7F44-A9C5-AB1FDCCB92AC}" srcOrd="0" destOrd="1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65F9519C-8DCA-3242-AB72-34F5454955E7}" srcId="{DE49E2BA-261B-EC46-BAF7-6B78BDB6F06F}" destId="{E87FC9F4-306A-C441-847C-3B779F386673}" srcOrd="3" destOrd="0" parTransId="{59685BE7-ADA0-B24C-9379-A9C402B1D281}" sibTransId="{4CC5DAE6-00C4-BD4A-B969-A1FB5B516F57}"/>
    <dgm:cxn modelId="{60E8D620-22F1-DB4F-BA25-9055FF9F849F}" type="presOf" srcId="{5EDB0D77-09F0-0C4F-B332-E852A176F79A}" destId="{E324EA71-C9AB-2943-812E-646AB1B31125}" srcOrd="0" destOrd="0" presId="urn:microsoft.com/office/officeart/2005/8/layout/process1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3B28DED5-E5F5-664C-8229-84A427D45F58}" type="presOf" srcId="{CA1E943E-3AB1-4942-9397-CA0E4F86BC17}" destId="{D7F28953-1000-784A-9205-01222F540C40}" srcOrd="0" destOrd="0" presId="urn:microsoft.com/office/officeart/2005/8/layout/process1"/>
    <dgm:cxn modelId="{DF165844-AB17-C84A-B297-EE84B0C8E7C0}" type="presOf" srcId="{94769534-4246-8C4F-A5A5-FDCD149EA162}" destId="{2D708B46-B09A-7F44-A9C5-AB1FDCCB92AC}" srcOrd="0" destOrd="5" presId="urn:microsoft.com/office/officeart/2005/8/layout/process1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8EE0F5FC-50D2-884D-9E41-8EEF6B2626EC}" type="presOf" srcId="{FA861C74-A4AA-6341-A5A4-19F33298102E}" destId="{F4B44CBC-FC47-1543-B4A9-F5AEB5CEB6BF}" srcOrd="0" destOrd="0" presId="urn:microsoft.com/office/officeart/2005/8/layout/process1"/>
    <dgm:cxn modelId="{C5785044-B4AB-DB48-A0FD-889453177FE0}" type="presOf" srcId="{FA861C74-A4AA-6341-A5A4-19F33298102E}" destId="{80A3280C-1FE1-F741-8E7B-2B8CCCBB28E5}" srcOrd="1" destOrd="0" presId="urn:microsoft.com/office/officeart/2005/8/layout/process1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01EB0B4D-66C8-6144-AF8A-DEA78ACBA925}" type="presOf" srcId="{533BC168-BC76-C14E-8694-1DC3B6CF54C5}" destId="{A8C226CF-C78B-EB4E-86A6-1B0387CFF648}" srcOrd="1" destOrd="0" presId="urn:microsoft.com/office/officeart/2005/8/layout/process1"/>
    <dgm:cxn modelId="{561E42D6-F7C4-7A46-A7A7-071A001C882D}" type="presOf" srcId="{D8DAD879-37C7-774C-B149-B7250DD6D502}" destId="{435D2948-DD5F-BA48-A4C2-3ADB352C2698}" srcOrd="0" destOrd="0" presId="urn:microsoft.com/office/officeart/2005/8/layout/process1"/>
    <dgm:cxn modelId="{8FC97DFB-744C-2549-8B39-8ADD373EDB2A}" type="presOf" srcId="{E87FC9F4-306A-C441-847C-3B779F386673}" destId="{2D708B46-B09A-7F44-A9C5-AB1FDCCB92AC}" srcOrd="0" destOrd="0" presId="urn:microsoft.com/office/officeart/2005/8/layout/process1"/>
    <dgm:cxn modelId="{0318627D-A7C8-0C45-852A-429DFB2D7511}" type="presOf" srcId="{2C7164CC-6546-F34E-AC17-6A4FE01B6034}" destId="{5DB7B50D-A8FC-E149-B3F8-E7D42AF4712C}" srcOrd="0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66D7AC05-1554-F046-B77C-FB927ACCFB3F}" type="presOf" srcId="{801AFE1A-416D-E74C-BBFD-557415AE0194}" destId="{C5062774-D3A7-8B40-8FDE-995EBC7DED98}" srcOrd="0" destOrd="0" presId="urn:microsoft.com/office/officeart/2005/8/layout/process1"/>
    <dgm:cxn modelId="{B9B8408D-1F50-5047-8DEB-93858CECAB43}" type="presOf" srcId="{A7240CC4-9D82-DA47-B691-1F13DBBD256B}" destId="{2D708B46-B09A-7F44-A9C5-AB1FDCCB92AC}" srcOrd="0" destOrd="2" presId="urn:microsoft.com/office/officeart/2005/8/layout/process1"/>
    <dgm:cxn modelId="{73AB3B37-F225-5B40-9E6B-877839CF72A4}" type="presOf" srcId="{D29243F3-EA9B-7C4B-B882-B4CED33A4238}" destId="{2D708B46-B09A-7F44-A9C5-AB1FDCCB92AC}" srcOrd="0" destOrd="6" presId="urn:microsoft.com/office/officeart/2005/8/layout/process1"/>
    <dgm:cxn modelId="{67D3A150-B5FD-F647-AB4D-7A5661D94EAD}" type="presOf" srcId="{B170FB99-8909-414F-A4FC-4553DD906590}" destId="{1A8802C5-3316-8E4D-AF91-213A1FB07CB7}" srcOrd="0" destOrd="0" presId="urn:microsoft.com/office/officeart/2005/8/layout/process1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851AB8B6-F1D6-C64F-AE4B-E0F5252E4653}" srcId="{DE49E2BA-261B-EC46-BAF7-6B78BDB6F06F}" destId="{CA1E943E-3AB1-4942-9397-CA0E4F86BC17}" srcOrd="4" destOrd="0" parTransId="{1CE7C90D-6879-E34B-A8E5-532D4972417F}" sibTransId="{2C7164CC-6546-F34E-AC17-6A4FE01B6034}"/>
    <dgm:cxn modelId="{4C6BB7ED-4ED9-4D4A-8C84-498A26A09A91}" type="presOf" srcId="{4CC5DAE6-00C4-BD4A-B969-A1FB5B516F57}" destId="{FC94D377-6A7C-C04B-BE77-5081195182EA}" srcOrd="1" destOrd="0" presId="urn:microsoft.com/office/officeart/2005/8/layout/process1"/>
    <dgm:cxn modelId="{265FACB6-F3D8-AF45-A239-558B067406E2}" type="presOf" srcId="{4CC5DAE6-00C4-BD4A-B969-A1FB5B516F57}" destId="{D04E9C78-DFB5-504F-BAA1-0C684C1DAD88}" srcOrd="0" destOrd="0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5B062118-8800-D74C-A0E3-AD14FCEA8BB5}" type="presOf" srcId="{DF7BE7E2-BD5F-EF42-98DF-684B0794E6B7}" destId="{2D708B46-B09A-7F44-A9C5-AB1FDCCB92AC}" srcOrd="0" destOrd="4" presId="urn:microsoft.com/office/officeart/2005/8/layout/process1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64663612-F903-5442-A008-EFE6447451C0}" type="presOf" srcId="{0D3DF110-F666-A04E-8B34-4B0F25524A57}" destId="{2D708B46-B09A-7F44-A9C5-AB1FDCCB92AC}" srcOrd="0" destOrd="3" presId="urn:microsoft.com/office/officeart/2005/8/layout/process1"/>
    <dgm:cxn modelId="{4C3442F4-6A9F-1A4C-9E48-6E5A337BD6EF}" type="presParOf" srcId="{4A554E7B-4565-9144-9E8A-ED84F42D6595}" destId="{BB567044-1BE6-FA4E-BC0C-29580823B6FB}" srcOrd="0" destOrd="0" presId="urn:microsoft.com/office/officeart/2005/8/layout/process1"/>
    <dgm:cxn modelId="{7FB52553-08AF-7A43-85AE-16B111C516A4}" type="presParOf" srcId="{4A554E7B-4565-9144-9E8A-ED84F42D6595}" destId="{1A8802C5-3316-8E4D-AF91-213A1FB07CB7}" srcOrd="1" destOrd="0" presId="urn:microsoft.com/office/officeart/2005/8/layout/process1"/>
    <dgm:cxn modelId="{C68D5B9D-1BAB-0C49-ACC6-74A3A71A4518}" type="presParOf" srcId="{1A8802C5-3316-8E4D-AF91-213A1FB07CB7}" destId="{E73AAB45-BA46-5E42-A3FA-3E92D321988C}" srcOrd="0" destOrd="0" presId="urn:microsoft.com/office/officeart/2005/8/layout/process1"/>
    <dgm:cxn modelId="{B604571A-CB3D-5C4C-94A3-E4EC5CD9CAE8}" type="presParOf" srcId="{4A554E7B-4565-9144-9E8A-ED84F42D6595}" destId="{C5062774-D3A7-8B40-8FDE-995EBC7DED98}" srcOrd="2" destOrd="0" presId="urn:microsoft.com/office/officeart/2005/8/layout/process1"/>
    <dgm:cxn modelId="{1F9076A1-8EC0-BC40-975C-ECB647DBD0D7}" type="presParOf" srcId="{4A554E7B-4565-9144-9E8A-ED84F42D6595}" destId="{3029052C-E3B7-CC46-8E23-37ABEDD15F03}" srcOrd="3" destOrd="0" presId="urn:microsoft.com/office/officeart/2005/8/layout/process1"/>
    <dgm:cxn modelId="{6167F778-C9A2-A04E-894D-84A62F37810F}" type="presParOf" srcId="{3029052C-E3B7-CC46-8E23-37ABEDD15F03}" destId="{A8C226CF-C78B-EB4E-86A6-1B0387CFF648}" srcOrd="0" destOrd="0" presId="urn:microsoft.com/office/officeart/2005/8/layout/process1"/>
    <dgm:cxn modelId="{CA2933C7-69AE-3F46-B4BF-F1FD53ABF2FA}" type="presParOf" srcId="{4A554E7B-4565-9144-9E8A-ED84F42D6595}" destId="{435D2948-DD5F-BA48-A4C2-3ADB352C2698}" srcOrd="4" destOrd="0" presId="urn:microsoft.com/office/officeart/2005/8/layout/process1"/>
    <dgm:cxn modelId="{1B977811-822E-E74A-AB00-645BD016E61D}" type="presParOf" srcId="{4A554E7B-4565-9144-9E8A-ED84F42D6595}" destId="{F4B44CBC-FC47-1543-B4A9-F5AEB5CEB6BF}" srcOrd="5" destOrd="0" presId="urn:microsoft.com/office/officeart/2005/8/layout/process1"/>
    <dgm:cxn modelId="{34E30A32-D794-E84A-9F2D-15BC6FF74AB6}" type="presParOf" srcId="{F4B44CBC-FC47-1543-B4A9-F5AEB5CEB6BF}" destId="{80A3280C-1FE1-F741-8E7B-2B8CCCBB28E5}" srcOrd="0" destOrd="0" presId="urn:microsoft.com/office/officeart/2005/8/layout/process1"/>
    <dgm:cxn modelId="{5457BBDF-8096-8741-87F6-27CB0C5C9B56}" type="presParOf" srcId="{4A554E7B-4565-9144-9E8A-ED84F42D6595}" destId="{2D708B46-B09A-7F44-A9C5-AB1FDCCB92AC}" srcOrd="6" destOrd="0" presId="urn:microsoft.com/office/officeart/2005/8/layout/process1"/>
    <dgm:cxn modelId="{85597107-9EEF-1341-BD1E-5A9E3C01594A}" type="presParOf" srcId="{4A554E7B-4565-9144-9E8A-ED84F42D6595}" destId="{D04E9C78-DFB5-504F-BAA1-0C684C1DAD88}" srcOrd="7" destOrd="0" presId="urn:microsoft.com/office/officeart/2005/8/layout/process1"/>
    <dgm:cxn modelId="{096C089B-E560-804C-8461-AA9D8A0A7F40}" type="presParOf" srcId="{D04E9C78-DFB5-504F-BAA1-0C684C1DAD88}" destId="{FC94D377-6A7C-C04B-BE77-5081195182EA}" srcOrd="0" destOrd="0" presId="urn:microsoft.com/office/officeart/2005/8/layout/process1"/>
    <dgm:cxn modelId="{E580D6B1-072F-294B-A5C0-704B3E24AC66}" type="presParOf" srcId="{4A554E7B-4565-9144-9E8A-ED84F42D6595}" destId="{D7F28953-1000-784A-9205-01222F540C40}" srcOrd="8" destOrd="0" presId="urn:microsoft.com/office/officeart/2005/8/layout/process1"/>
    <dgm:cxn modelId="{19674E53-A745-BB41-9DAD-CD90DBA2DD4F}" type="presParOf" srcId="{4A554E7B-4565-9144-9E8A-ED84F42D6595}" destId="{5DB7B50D-A8FC-E149-B3F8-E7D42AF4712C}" srcOrd="9" destOrd="0" presId="urn:microsoft.com/office/officeart/2005/8/layout/process1"/>
    <dgm:cxn modelId="{AAE47499-049A-0840-B863-100033892508}" type="presParOf" srcId="{5DB7B50D-A8FC-E149-B3F8-E7D42AF4712C}" destId="{54741BDB-6792-7846-82DD-67DF36F14B98}" srcOrd="0" destOrd="0" presId="urn:microsoft.com/office/officeart/2005/8/layout/process1"/>
    <dgm:cxn modelId="{3FDA93CF-63AD-0742-B881-C82D0733A31D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7AAD4-671C-2243-B23F-6F6D102A4012}">
      <dgm:prSet phldrT="[Text]"/>
      <dgm:spPr/>
      <dgm:t>
        <a:bodyPr/>
        <a:lstStyle/>
        <a:p>
          <a:r>
            <a:rPr lang="en-US" dirty="0" smtClean="0"/>
            <a:t>Post Validation</a:t>
          </a:r>
          <a:endParaRPr lang="en-US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Node Sample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Sequencing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smtClean="0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ERROR PRONE DATA</a:t>
          </a:r>
          <a:endParaRPr lang="en-US" dirty="0"/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0" presStyleCnt="5" custScaleX="74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2BBB7-C98F-004B-97D1-6F33A956F885}" type="pres">
      <dgm:prSet presAssocID="{486F902B-586B-8044-9F9C-0B0AEA8029F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3205773-7419-ED4D-91F8-2A24298BF005}" type="pres">
      <dgm:prSet presAssocID="{486F902B-586B-8044-9F9C-0B0AEA8029F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B567044-1BE6-FA4E-BC0C-29580823B6FB}" type="pres">
      <dgm:prSet presAssocID="{9887AAD4-671C-2243-B23F-6F6D102A4012}" presName="node" presStyleLbl="node1" presStyleIdx="1" presStyleCnt="5" custScaleX="778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2" presStyleCnt="5" custScaleX="678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3" presStyleCnt="5" custScaleX="7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3C48DAD-00D2-4A4E-AC72-7CB3A0545D4B}" type="pres">
      <dgm:prSet presAssocID="{5251FC95-52A4-DA43-90C4-BEF4D9B3E10E}" presName="node" presStyleLbl="node1" presStyleIdx="4" presStyleCnt="5" custScaleX="92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DE807855-9CDD-324C-81D4-3B87064B6B29}" srcId="{DE49E2BA-261B-EC46-BAF7-6B78BDB6F06F}" destId="{5251FC95-52A4-DA43-90C4-BEF4D9B3E10E}" srcOrd="4" destOrd="0" parTransId="{B584EBF7-2A7D-E045-BCC4-FE73521BF4F3}" sibTransId="{3C854AC4-90AA-854D-BFF7-6114E9ACB01C}"/>
    <dgm:cxn modelId="{4CF37A09-54D8-3D42-AB99-C23496C0D60C}" type="presOf" srcId="{B170FB99-8909-414F-A4FC-4553DD906590}" destId="{1A8802C5-3316-8E4D-AF91-213A1FB07CB7}" srcOrd="0" destOrd="0" presId="urn:microsoft.com/office/officeart/2005/8/layout/process1"/>
    <dgm:cxn modelId="{F550F3EB-D554-514D-9172-65DAE540D191}" srcId="{DE49E2BA-261B-EC46-BAF7-6B78BDB6F06F}" destId="{D8DAD879-37C7-774C-B149-B7250DD6D502}" srcOrd="3" destOrd="0" parTransId="{3057D897-29F9-DD49-B58A-81904BB7F42F}" sibTransId="{FA861C74-A4AA-6341-A5A4-19F33298102E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CB9A7038-0082-124D-944C-551138D6FD64}" srcId="{DE49E2BA-261B-EC46-BAF7-6B78BDB6F06F}" destId="{9887AAD4-671C-2243-B23F-6F6D102A4012}" srcOrd="1" destOrd="0" parTransId="{D5F7F628-C446-034C-A5DE-9482DE1570B8}" sibTransId="{B170FB99-8909-414F-A4FC-4553DD906590}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6FE90E6E-3041-9640-856C-0F56175D90F8}" type="presOf" srcId="{B170FB99-8909-414F-A4FC-4553DD906590}" destId="{E73AAB45-BA46-5E42-A3FA-3E92D321988C}" srcOrd="1" destOrd="0" presId="urn:microsoft.com/office/officeart/2005/8/layout/process1"/>
    <dgm:cxn modelId="{BB304414-4573-A945-A6B9-D92B37E06E0E}" srcId="{DE49E2BA-261B-EC46-BAF7-6B78BDB6F06F}" destId="{801AFE1A-416D-E74C-BBFD-557415AE0194}" srcOrd="2" destOrd="0" parTransId="{2727C292-B037-A740-B806-A17CA3BCFCD5}" sibTransId="{533BC168-BC76-C14E-8694-1DC3B6CF54C5}"/>
    <dgm:cxn modelId="{FC07CA1A-5A89-A34B-BC81-B07378114F9A}" type="presOf" srcId="{9887AAD4-671C-2243-B23F-6F6D102A4012}" destId="{BB567044-1BE6-FA4E-BC0C-29580823B6FB}" srcOrd="0" destOrd="0" presId="urn:microsoft.com/office/officeart/2005/8/layout/process1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9AB38FB9-EB03-E148-9B96-F9A0DDDE0CC4}" type="presParOf" srcId="{4A554E7B-4565-9144-9E8A-ED84F42D6595}" destId="{BB567044-1BE6-FA4E-BC0C-29580823B6FB}" srcOrd="2" destOrd="0" presId="urn:microsoft.com/office/officeart/2005/8/layout/process1"/>
    <dgm:cxn modelId="{59EBD95F-7D39-3543-855D-C101B448D001}" type="presParOf" srcId="{4A554E7B-4565-9144-9E8A-ED84F42D6595}" destId="{1A8802C5-3316-8E4D-AF91-213A1FB07CB7}" srcOrd="3" destOrd="0" presId="urn:microsoft.com/office/officeart/2005/8/layout/process1"/>
    <dgm:cxn modelId="{B7FC0E03-7F92-434A-81A9-112F42733C52}" type="presParOf" srcId="{1A8802C5-3316-8E4D-AF91-213A1FB07CB7}" destId="{E73AAB45-BA46-5E42-A3FA-3E92D321988C}" srcOrd="0" destOrd="0" presId="urn:microsoft.com/office/officeart/2005/8/layout/process1"/>
    <dgm:cxn modelId="{D0EC52D1-3E66-8D4A-A2BE-5BB700773E35}" type="presParOf" srcId="{4A554E7B-4565-9144-9E8A-ED84F42D6595}" destId="{C5062774-D3A7-8B40-8FDE-995EBC7DED98}" srcOrd="4" destOrd="0" presId="urn:microsoft.com/office/officeart/2005/8/layout/process1"/>
    <dgm:cxn modelId="{114C4D98-6F06-5A45-82B0-C4314450143E}" type="presParOf" srcId="{4A554E7B-4565-9144-9E8A-ED84F42D6595}" destId="{3029052C-E3B7-CC46-8E23-37ABEDD15F03}" srcOrd="5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6" destOrd="0" presId="urn:microsoft.com/office/officeart/2005/8/layout/process1"/>
    <dgm:cxn modelId="{6D8E31EE-6C8D-C643-A699-16124BF53999}" type="presParOf" srcId="{4A554E7B-4565-9144-9E8A-ED84F42D6595}" destId="{F4B44CBC-FC47-1543-B4A9-F5AEB5CEB6BF}" srcOrd="7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2117" y="315138"/>
          <a:ext cx="1230061" cy="1509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Contact Network Generator</a:t>
          </a:r>
          <a:endParaRPr lang="en-US" sz="1300" kern="1200" dirty="0"/>
        </a:p>
      </dsp:txBody>
      <dsp:txXfrm>
        <a:off x="38144" y="351165"/>
        <a:ext cx="1158007" cy="1437828"/>
      </dsp:txXfrm>
    </dsp:sp>
    <dsp:sp modelId="{1A8802C5-3316-8E4D-AF91-213A1FB07CB7}">
      <dsp:nvSpPr>
        <dsp:cNvPr id="0" name=""/>
        <dsp:cNvSpPr/>
      </dsp:nvSpPr>
      <dsp:spPr>
        <a:xfrm>
          <a:off x="1390216" y="874111"/>
          <a:ext cx="335041" cy="3919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90216" y="952498"/>
        <a:ext cx="234529" cy="235161"/>
      </dsp:txXfrm>
    </dsp:sp>
    <dsp:sp modelId="{C5062774-D3A7-8B40-8FDE-995EBC7DED98}">
      <dsp:nvSpPr>
        <dsp:cNvPr id="0" name=""/>
        <dsp:cNvSpPr/>
      </dsp:nvSpPr>
      <dsp:spPr>
        <a:xfrm>
          <a:off x="1864332" y="315138"/>
          <a:ext cx="1071659" cy="1509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Seed Selection</a:t>
          </a:r>
          <a:endParaRPr lang="en-US" sz="1300" kern="1200" dirty="0"/>
        </a:p>
      </dsp:txBody>
      <dsp:txXfrm>
        <a:off x="1895720" y="346526"/>
        <a:ext cx="1008883" cy="1447106"/>
      </dsp:txXfrm>
    </dsp:sp>
    <dsp:sp modelId="{3029052C-E3B7-CC46-8E23-37ABEDD15F03}">
      <dsp:nvSpPr>
        <dsp:cNvPr id="0" name=""/>
        <dsp:cNvSpPr/>
      </dsp:nvSpPr>
      <dsp:spPr>
        <a:xfrm>
          <a:off x="3094030" y="874111"/>
          <a:ext cx="335041" cy="3919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094030" y="952498"/>
        <a:ext cx="234529" cy="235161"/>
      </dsp:txXfrm>
    </dsp:sp>
    <dsp:sp modelId="{435D2948-DD5F-BA48-A4C2-3ADB352C2698}">
      <dsp:nvSpPr>
        <dsp:cNvPr id="0" name=""/>
        <dsp:cNvSpPr/>
      </dsp:nvSpPr>
      <dsp:spPr>
        <a:xfrm>
          <a:off x="3568145" y="315138"/>
          <a:ext cx="1150599" cy="1509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Seed Sequence</a:t>
          </a:r>
          <a:endParaRPr lang="en-US" sz="1300" kern="1200" dirty="0"/>
        </a:p>
      </dsp:txBody>
      <dsp:txXfrm>
        <a:off x="3601845" y="348838"/>
        <a:ext cx="1083199" cy="1442482"/>
      </dsp:txXfrm>
    </dsp:sp>
    <dsp:sp modelId="{F4B44CBC-FC47-1543-B4A9-F5AEB5CEB6BF}">
      <dsp:nvSpPr>
        <dsp:cNvPr id="0" name=""/>
        <dsp:cNvSpPr/>
      </dsp:nvSpPr>
      <dsp:spPr>
        <a:xfrm>
          <a:off x="4876783" y="874111"/>
          <a:ext cx="335041" cy="3919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876783" y="952498"/>
        <a:ext cx="234529" cy="235161"/>
      </dsp:txXfrm>
    </dsp:sp>
    <dsp:sp modelId="{2D708B46-B09A-7F44-A9C5-AB1FDCCB92AC}">
      <dsp:nvSpPr>
        <dsp:cNvPr id="0" name=""/>
        <dsp:cNvSpPr/>
      </dsp:nvSpPr>
      <dsp:spPr>
        <a:xfrm>
          <a:off x="5350898" y="315138"/>
          <a:ext cx="1845968" cy="1509882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TRANSMISSIONS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Transmission Node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Transmission 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Node Evolution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Sequence Evolution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Source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EndCriteria</a:t>
          </a:r>
          <a:endParaRPr lang="en-US" sz="1000" kern="1200" dirty="0"/>
        </a:p>
      </dsp:txBody>
      <dsp:txXfrm>
        <a:off x="5395121" y="359361"/>
        <a:ext cx="1757522" cy="1421436"/>
      </dsp:txXfrm>
    </dsp:sp>
    <dsp:sp modelId="{D04E9C78-DFB5-504F-BAA1-0C684C1DAD88}">
      <dsp:nvSpPr>
        <dsp:cNvPr id="0" name=""/>
        <dsp:cNvSpPr/>
      </dsp:nvSpPr>
      <dsp:spPr>
        <a:xfrm>
          <a:off x="7354906" y="874111"/>
          <a:ext cx="335041" cy="3919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354906" y="952498"/>
        <a:ext cx="234529" cy="235161"/>
      </dsp:txXfrm>
    </dsp:sp>
    <dsp:sp modelId="{D7F28953-1000-784A-9205-01222F540C40}">
      <dsp:nvSpPr>
        <dsp:cNvPr id="0" name=""/>
        <dsp:cNvSpPr/>
      </dsp:nvSpPr>
      <dsp:spPr>
        <a:xfrm>
          <a:off x="7829021" y="315138"/>
          <a:ext cx="1150599" cy="1509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Time Sample</a:t>
          </a:r>
          <a:endParaRPr lang="en-US" sz="1300" kern="1200" dirty="0"/>
        </a:p>
      </dsp:txBody>
      <dsp:txXfrm>
        <a:off x="7862721" y="348838"/>
        <a:ext cx="1083199" cy="1442482"/>
      </dsp:txXfrm>
    </dsp:sp>
    <dsp:sp modelId="{5DB7B50D-A8FC-E149-B3F8-E7D42AF4712C}">
      <dsp:nvSpPr>
        <dsp:cNvPr id="0" name=""/>
        <dsp:cNvSpPr/>
      </dsp:nvSpPr>
      <dsp:spPr>
        <a:xfrm>
          <a:off x="9137659" y="874111"/>
          <a:ext cx="335041" cy="3919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9137659" y="952498"/>
        <a:ext cx="234529" cy="235161"/>
      </dsp:txXfrm>
    </dsp:sp>
    <dsp:sp modelId="{E324EA71-C9AB-2943-812E-646AB1B31125}">
      <dsp:nvSpPr>
        <dsp:cNvPr id="0" name=""/>
        <dsp:cNvSpPr/>
      </dsp:nvSpPr>
      <dsp:spPr>
        <a:xfrm>
          <a:off x="9611775" y="315138"/>
          <a:ext cx="1451504" cy="150988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ERROR FREE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</a:t>
          </a:r>
          <a:endParaRPr lang="en-US" sz="1300" kern="1200" dirty="0"/>
        </a:p>
      </dsp:txBody>
      <dsp:txXfrm>
        <a:off x="9654288" y="357651"/>
        <a:ext cx="1366478" cy="14248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2953" y="461428"/>
          <a:ext cx="1513795" cy="1217301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ERROR FREE DATA</a:t>
          </a:r>
          <a:endParaRPr lang="en-US" sz="2000" kern="1200" dirty="0"/>
        </a:p>
      </dsp:txBody>
      <dsp:txXfrm>
        <a:off x="38607" y="497082"/>
        <a:ext cx="1442487" cy="1145993"/>
      </dsp:txXfrm>
    </dsp:sp>
    <dsp:sp modelId="{FF12BBB7-C98F-004B-97D1-6F33A956F885}">
      <dsp:nvSpPr>
        <dsp:cNvPr id="0" name=""/>
        <dsp:cNvSpPr/>
      </dsp:nvSpPr>
      <dsp:spPr>
        <a:xfrm>
          <a:off x="1719632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19632" y="919133"/>
        <a:ext cx="301079" cy="301891"/>
      </dsp:txXfrm>
    </dsp:sp>
    <dsp:sp modelId="{BB567044-1BE6-FA4E-BC0C-29580823B6FB}">
      <dsp:nvSpPr>
        <dsp:cNvPr id="0" name=""/>
        <dsp:cNvSpPr/>
      </dsp:nvSpPr>
      <dsp:spPr>
        <a:xfrm>
          <a:off x="2328283" y="461428"/>
          <a:ext cx="1579104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Post Validation</a:t>
          </a:r>
          <a:endParaRPr lang="en-US" sz="2000" kern="1200" dirty="0"/>
        </a:p>
      </dsp:txBody>
      <dsp:txXfrm>
        <a:off x="2363937" y="497082"/>
        <a:ext cx="1507796" cy="1145993"/>
      </dsp:txXfrm>
    </dsp:sp>
    <dsp:sp modelId="{1A8802C5-3316-8E4D-AF91-213A1FB07CB7}">
      <dsp:nvSpPr>
        <dsp:cNvPr id="0" name=""/>
        <dsp:cNvSpPr/>
      </dsp:nvSpPr>
      <dsp:spPr>
        <a:xfrm>
          <a:off x="4110271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110271" y="919133"/>
        <a:ext cx="301079" cy="301891"/>
      </dsp:txXfrm>
    </dsp:sp>
    <dsp:sp modelId="{C5062774-D3A7-8B40-8FDE-995EBC7DED98}">
      <dsp:nvSpPr>
        <dsp:cNvPr id="0" name=""/>
        <dsp:cNvSpPr/>
      </dsp:nvSpPr>
      <dsp:spPr>
        <a:xfrm>
          <a:off x="4718922" y="461428"/>
          <a:ext cx="1375753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Node Sample</a:t>
          </a:r>
          <a:endParaRPr lang="en-US" sz="2000" kern="1200" dirty="0"/>
        </a:p>
      </dsp:txBody>
      <dsp:txXfrm>
        <a:off x="4754576" y="497082"/>
        <a:ext cx="1304445" cy="1145993"/>
      </dsp:txXfrm>
    </dsp:sp>
    <dsp:sp modelId="{3029052C-E3B7-CC46-8E23-37ABEDD15F03}">
      <dsp:nvSpPr>
        <dsp:cNvPr id="0" name=""/>
        <dsp:cNvSpPr/>
      </dsp:nvSpPr>
      <dsp:spPr>
        <a:xfrm>
          <a:off x="6297559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297559" y="919133"/>
        <a:ext cx="301079" cy="301891"/>
      </dsp:txXfrm>
    </dsp:sp>
    <dsp:sp modelId="{435D2948-DD5F-BA48-A4C2-3ADB352C2698}">
      <dsp:nvSpPr>
        <dsp:cNvPr id="0" name=""/>
        <dsp:cNvSpPr/>
      </dsp:nvSpPr>
      <dsp:spPr>
        <a:xfrm>
          <a:off x="6906210" y="461428"/>
          <a:ext cx="1477094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Sequencing</a:t>
          </a:r>
          <a:endParaRPr lang="en-US" sz="2000" kern="1200" dirty="0"/>
        </a:p>
      </dsp:txBody>
      <dsp:txXfrm>
        <a:off x="6941864" y="497082"/>
        <a:ext cx="1405786" cy="1145993"/>
      </dsp:txXfrm>
    </dsp:sp>
    <dsp:sp modelId="{F4B44CBC-FC47-1543-B4A9-F5AEB5CEB6BF}">
      <dsp:nvSpPr>
        <dsp:cNvPr id="0" name=""/>
        <dsp:cNvSpPr/>
      </dsp:nvSpPr>
      <dsp:spPr>
        <a:xfrm>
          <a:off x="8586188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586188" y="919133"/>
        <a:ext cx="301079" cy="301891"/>
      </dsp:txXfrm>
    </dsp:sp>
    <dsp:sp modelId="{93C48DAD-00D2-4A4E-AC72-7CB3A0545D4B}">
      <dsp:nvSpPr>
        <dsp:cNvPr id="0" name=""/>
        <dsp:cNvSpPr/>
      </dsp:nvSpPr>
      <dsp:spPr>
        <a:xfrm>
          <a:off x="9194839" y="461428"/>
          <a:ext cx="1867604" cy="121730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ERROR PRONE DATA</a:t>
          </a:r>
          <a:endParaRPr lang="en-US" sz="2000" kern="1200" dirty="0"/>
        </a:p>
      </dsp:txBody>
      <dsp:txXfrm>
        <a:off x="9230493" y="497082"/>
        <a:ext cx="1796296" cy="1145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17502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624949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96232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582829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14689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970949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06790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130751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33105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61420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33802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7870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244167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010407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75341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0238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60119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4783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997415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47271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072343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097430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7630104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473608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4508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724508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9724508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9724508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724508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724508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724508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4508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724508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9724508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9724508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724508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9724508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724508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9724508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724508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9724508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9724508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9724508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9724508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9724508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9724508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724508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9724508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SVITR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FAVITES: General Workflow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97031764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94449296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Gonorrhea (</a:t>
            </a:r>
            <a:r>
              <a:rPr lang="en-US" dirty="0" err="1" smtClean="0"/>
              <a:t>Hethcote</a:t>
            </a:r>
            <a:r>
              <a:rPr lang="en-US" dirty="0" smtClean="0"/>
              <a:t> &amp; </a:t>
            </a:r>
            <a:r>
              <a:rPr lang="en-US" dirty="0" err="1" smtClean="0"/>
              <a:t>Yorke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HIV-ART (</a:t>
            </a:r>
            <a:r>
              <a:rPr lang="en-US" dirty="0" err="1" smtClean="0"/>
              <a:t>Granich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NS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D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 smtClean="0"/>
              <a:t>HIV-</a:t>
            </a:r>
            <a:r>
              <a:rPr lang="en-US" dirty="0" err="1" smtClean="0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MSU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MSCH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MSC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MIAH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MI1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143</Words>
  <Application>Microsoft Macintosh PowerPoint</Application>
  <PresentationFormat>Widescreen</PresentationFormat>
  <Paragraphs>107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FAVITES: General Workflow</vt:lpstr>
      <vt:lpstr>Gonorrhea (Hethcote &amp; Yorke)</vt:lpstr>
      <vt:lpstr>HIV-ART (Granich)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Alexander N Moshiri</cp:lastModifiedBy>
  <cp:revision>95</cp:revision>
  <dcterms:created xsi:type="dcterms:W3CDTF">2017-05-07T04:57:51Z</dcterms:created>
  <dcterms:modified xsi:type="dcterms:W3CDTF">2017-05-21T23:29:56Z</dcterms:modified>
</cp:coreProperties>
</file>